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8"/>
  </p:notesMasterIdLst>
  <p:sldIdLst>
    <p:sldId id="466" r:id="rId2"/>
    <p:sldId id="467" r:id="rId3"/>
    <p:sldId id="468" r:id="rId4"/>
    <p:sldId id="469" r:id="rId5"/>
    <p:sldId id="470" r:id="rId6"/>
    <p:sldId id="471" r:id="rId7"/>
    <p:sldId id="419" r:id="rId8"/>
    <p:sldId id="458" r:id="rId9"/>
    <p:sldId id="459" r:id="rId10"/>
    <p:sldId id="460" r:id="rId11"/>
    <p:sldId id="523" r:id="rId12"/>
    <p:sldId id="472" r:id="rId13"/>
    <p:sldId id="461" r:id="rId14"/>
    <p:sldId id="462" r:id="rId15"/>
    <p:sldId id="463" r:id="rId16"/>
    <p:sldId id="464" r:id="rId1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1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1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1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1" hangingPunct="1">
      <a:defRPr b="1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  <a:srgbClr val="660066"/>
    <a:srgbClr val="00CC00"/>
    <a:srgbClr val="996633"/>
    <a:srgbClr val="6666FF"/>
    <a:srgbClr val="CCFF99"/>
    <a:srgbClr val="6AF4A5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75" autoAdjust="0"/>
    <p:restoredTop sz="94660"/>
  </p:normalViewPr>
  <p:slideViewPr>
    <p:cSldViewPr>
      <p:cViewPr varScale="1">
        <p:scale>
          <a:sx n="127" d="100"/>
          <a:sy n="127" d="100"/>
        </p:scale>
        <p:origin x="134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ED4BC1-98CF-421B-B2E2-D9EB137C7CF9}" type="datetimeFigureOut">
              <a:rPr lang="ko-KR" altLang="en-US" smtClean="0"/>
              <a:t>2020-10-13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89CD3-9A27-4CD0-B1CC-01EB2055C5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147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053520D2-7544-442D-A473-3DF46588A3A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34D408-7582-4796-AF0E-2AF27B46B0C5}" type="slidenum">
              <a:rPr lang="ko-KR" altLang="en-US"/>
              <a:pPr/>
              <a:t>11</a:t>
            </a:fld>
            <a:endParaRPr lang="en-US" altLang="ko-KR"/>
          </a:p>
        </p:txBody>
      </p:sp>
      <p:sp>
        <p:nvSpPr>
          <p:cNvPr id="624642" name="Rectangle 2">
            <a:extLst>
              <a:ext uri="{FF2B5EF4-FFF2-40B4-BE49-F238E27FC236}">
                <a16:creationId xmlns:a16="http://schemas.microsoft.com/office/drawing/2014/main" id="{11D54B42-CE8A-4E39-B5C3-DDBEAD171B4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43" name="Rectangle 3">
            <a:extLst>
              <a:ext uri="{FF2B5EF4-FFF2-40B4-BE49-F238E27FC236}">
                <a16:creationId xmlns:a16="http://schemas.microsoft.com/office/drawing/2014/main" id="{A6372086-5AC3-42D7-AEF6-1902D9E56B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ko-KR" altLang="en-US"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3684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946" name="Group 2">
            <a:extLst>
              <a:ext uri="{FF2B5EF4-FFF2-40B4-BE49-F238E27FC236}">
                <a16:creationId xmlns:a16="http://schemas.microsoft.com/office/drawing/2014/main" id="{97BBF939-48AD-4772-A4EC-9062A3631285}"/>
              </a:ext>
            </a:extLst>
          </p:cNvPr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210947" name="Group 3">
              <a:extLst>
                <a:ext uri="{FF2B5EF4-FFF2-40B4-BE49-F238E27FC236}">
                  <a16:creationId xmlns:a16="http://schemas.microsoft.com/office/drawing/2014/main" id="{9E3CB589-D745-4F80-A2C9-93235DBEC39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210948" name="Rectangle 4">
                <a:extLst>
                  <a:ext uri="{FF2B5EF4-FFF2-40B4-BE49-F238E27FC236}">
                    <a16:creationId xmlns:a16="http://schemas.microsoft.com/office/drawing/2014/main" id="{853D3168-8072-46F3-B8F9-30D7AE1C65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210949" name="Rectangle 5">
                <a:extLst>
                  <a:ext uri="{FF2B5EF4-FFF2-40B4-BE49-F238E27FC236}">
                    <a16:creationId xmlns:a16="http://schemas.microsoft.com/office/drawing/2014/main" id="{7D6E7DC3-C580-4193-952A-4A4CCA0945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/>
              </a:p>
            </p:txBody>
          </p:sp>
        </p:grpSp>
        <p:grpSp>
          <p:nvGrpSpPr>
            <p:cNvPr id="210950" name="Group 6">
              <a:extLst>
                <a:ext uri="{FF2B5EF4-FFF2-40B4-BE49-F238E27FC236}">
                  <a16:creationId xmlns:a16="http://schemas.microsoft.com/office/drawing/2014/main" id="{F13925DB-D830-4F9D-A458-B1923D5D20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210951" name="Rectangle 7">
                <a:extLst>
                  <a:ext uri="{FF2B5EF4-FFF2-40B4-BE49-F238E27FC236}">
                    <a16:creationId xmlns:a16="http://schemas.microsoft.com/office/drawing/2014/main" id="{6B9FCA93-2D03-466C-9F73-9AFADAF2BA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/>
              </a:p>
            </p:txBody>
          </p:sp>
          <p:sp>
            <p:nvSpPr>
              <p:cNvPr id="210952" name="Rectangle 8">
                <a:extLst>
                  <a:ext uri="{FF2B5EF4-FFF2-40B4-BE49-F238E27FC236}">
                    <a16:creationId xmlns:a16="http://schemas.microsoft.com/office/drawing/2014/main" id="{ABBCA89A-98D4-4B11-8B52-5DAE2EA6DD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ko-KR" altLang="en-US"/>
              </a:p>
            </p:txBody>
          </p:sp>
        </p:grpSp>
        <p:sp>
          <p:nvSpPr>
            <p:cNvPr id="210953" name="Rectangle 9">
              <a:extLst>
                <a:ext uri="{FF2B5EF4-FFF2-40B4-BE49-F238E27FC236}">
                  <a16:creationId xmlns:a16="http://schemas.microsoft.com/office/drawing/2014/main" id="{6B1B36C3-A0B1-44E4-8866-32A6DE5A12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10954" name="Rectangle 10">
              <a:extLst>
                <a:ext uri="{FF2B5EF4-FFF2-40B4-BE49-F238E27FC236}">
                  <a16:creationId xmlns:a16="http://schemas.microsoft.com/office/drawing/2014/main" id="{7FFD80E2-63D6-47B8-AE0A-D6C0A4967E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210955" name="Rectangle 11">
              <a:extLst>
                <a:ext uri="{FF2B5EF4-FFF2-40B4-BE49-F238E27FC236}">
                  <a16:creationId xmlns:a16="http://schemas.microsoft.com/office/drawing/2014/main" id="{A8DBCBED-12F4-4C99-BA3B-7AEA1FF78E8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sp>
        <p:nvSpPr>
          <p:cNvPr id="210956" name="Rectangle 12">
            <a:extLst>
              <a:ext uri="{FF2B5EF4-FFF2-40B4-BE49-F238E27FC236}">
                <a16:creationId xmlns:a16="http://schemas.microsoft.com/office/drawing/2014/main" id="{DB5E7F85-66CB-4C0B-AA70-916FA175795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990600" y="1676400"/>
            <a:ext cx="7772400" cy="146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 lvl="0"/>
            <a:r>
              <a:rPr lang="en-US" altLang="ko-KR" noProof="0"/>
              <a:t>Click to edit Master title style</a:t>
            </a:r>
          </a:p>
        </p:txBody>
      </p:sp>
      <p:sp>
        <p:nvSpPr>
          <p:cNvPr id="210957" name="Rectangle 13">
            <a:extLst>
              <a:ext uri="{FF2B5EF4-FFF2-40B4-BE49-F238E27FC236}">
                <a16:creationId xmlns:a16="http://schemas.microsoft.com/office/drawing/2014/main" id="{DB554FF8-3693-4846-BA16-C8FDAA9FD47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371600" y="3886200"/>
            <a:ext cx="64008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en-US" altLang="ko-KR" noProof="0"/>
              <a:t>Click to edit Master subtitle style</a:t>
            </a:r>
          </a:p>
        </p:txBody>
      </p:sp>
      <p:sp>
        <p:nvSpPr>
          <p:cNvPr id="210958" name="Rectangle 14">
            <a:extLst>
              <a:ext uri="{FF2B5EF4-FFF2-40B4-BE49-F238E27FC236}">
                <a16:creationId xmlns:a16="http://schemas.microsoft.com/office/drawing/2014/main" id="{388F09AF-F93B-445F-BD5D-67C5AA38FA5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210959" name="Rectangle 15">
            <a:extLst>
              <a:ext uri="{FF2B5EF4-FFF2-40B4-BE49-F238E27FC236}">
                <a16:creationId xmlns:a16="http://schemas.microsoft.com/office/drawing/2014/main" id="{B9F6113A-38F5-41EF-A302-5F9FCF07139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210960" name="Rectangle 16">
            <a:extLst>
              <a:ext uri="{FF2B5EF4-FFF2-40B4-BE49-F238E27FC236}">
                <a16:creationId xmlns:a16="http://schemas.microsoft.com/office/drawing/2014/main" id="{FF54900D-431B-4AA0-82EB-5999817FF7E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E27910F-385F-4538-969B-85C8E90D122E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210961" name="Text Box 17">
            <a:extLst>
              <a:ext uri="{FF2B5EF4-FFF2-40B4-BE49-F238E27FC236}">
                <a16:creationId xmlns:a16="http://schemas.microsoft.com/office/drawing/2014/main" id="{55646930-EC34-46A0-B3E7-48D743C4B49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6553200"/>
            <a:ext cx="22098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altLang="en-US" sz="1400" b="0">
                <a:latin typeface="McGrawHill-Italic" pitchFamily="2" charset="0"/>
              </a:rPr>
              <a:t>McGraw-Hill</a:t>
            </a:r>
            <a:endParaRPr lang="en-US" altLang="en-US" sz="2400" b="0">
              <a:latin typeface="Times New Roman" panose="02020603050405020304" pitchFamily="18" charset="0"/>
            </a:endParaRPr>
          </a:p>
        </p:txBody>
      </p:sp>
      <p:sp>
        <p:nvSpPr>
          <p:cNvPr id="210962" name="Text Box 18">
            <a:extLst>
              <a:ext uri="{FF2B5EF4-FFF2-40B4-BE49-F238E27FC236}">
                <a16:creationId xmlns:a16="http://schemas.microsoft.com/office/drawing/2014/main" id="{A3595C2C-D62D-4244-93DA-C966EB2376B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72000" y="6553200"/>
            <a:ext cx="4572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1" hangingPunct="1">
              <a:spcBef>
                <a:spcPct val="50000"/>
              </a:spcBef>
              <a:buFontTx/>
              <a:buChar char="©"/>
            </a:pPr>
            <a:r>
              <a:rPr lang="en-US" altLang="en-US" sz="1400" b="0">
                <a:latin typeface="McGrawHill-Italic" pitchFamily="2" charset="0"/>
              </a:rPr>
              <a:t>The McGraw-Hill Companies, Inc., 2000</a:t>
            </a:r>
            <a:endParaRPr lang="en-US" altLang="en-US" sz="2400" b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FE62B4-BB3C-4674-BE2E-64E340C6F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E113EB-5B1C-46E9-85F1-DFD627FD8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DB6E53-091A-4E60-831F-247E81568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FB70E1-1678-4FB8-9A5A-86CE5E403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2E3D16-F74F-471D-AC1C-4A946771A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A4D781F-2C14-4379-BE23-E6FA7870E66A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93545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3114038-8F78-4F62-8949-5D2F4F5ADC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7179D4-3580-4424-B148-B8DE397411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FF2019-B791-4F99-B5F7-434BAD6DA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CC5485-7918-45E5-8CFB-2344593A4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AFF309-5C0A-48DE-97BF-82DB3E9E2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D0081F2-2BDC-4EB6-9A37-CBAC4E67FE0E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7752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B0B5C-C4C9-4A19-8686-62DFF8B53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EB7C81-D9AC-4161-9F47-1878C72F2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1ADB51-0828-431F-B4D5-C59333D54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7FEEC9-D22C-41D5-B9C9-7BCD27A1E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369A6E-516B-4981-BAA0-E196F937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7FC2729-43D2-4554-9BAE-A97B7E2B3A65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39692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6F79AE-5B8B-41C4-804F-A3130731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0A15B3-3B6B-4C3E-9275-81E5F32E9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6521E2-39CF-4F37-A358-247185D39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87DC74-37F8-4725-83DF-54EAD7614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6932BA-6B05-4741-8E13-E311D0149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1848BF-82BA-45DA-BD88-5E4F24258D76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82438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66B5E7-739D-4404-B54B-8FDEF7BDB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1957D4-41B5-4992-AEE2-246404667C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D9C593-B514-44E1-B763-F8EE5F19B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9AECDF-2391-439B-945A-BA4CD5FCA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ECBB9E-D358-4B0E-B14F-AB502AFE7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858EED-C157-45F4-A139-46C8EA1BE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27CCA84-B6E0-44DD-93C8-28362C37B8CA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1841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F29BC0-B0E6-4873-90AB-5BE423FCB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4518E9-5516-42A5-B31D-015637E3F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188F8C-D787-4CF6-888A-B577F65BC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9178790-C9D9-499C-8CBA-033249BE35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5684A4F-A548-4191-8BB1-A87DD351A7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2961822-167F-428B-9822-0F145A565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D65469B-C940-4919-A0CA-AC69C57BB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B38237D-635B-4809-8A09-A36112968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EB2F7E-5CE9-4E2C-B98E-D4BCFCBE2F01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73000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0A4E76-56D1-4650-A2C4-E7DCE90B9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07A998-66CF-42C0-AC09-826FD69D3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2FA95DD-3881-4C72-BADA-3B657A899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53E731-F900-4CB7-94AE-874F56C5A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C0A958-BC91-47F1-A2A1-5006C79DFF47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39976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88C3676-7AD7-438D-95A4-D227164B9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2AF006D-5283-48B5-A7E0-83D234AAE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F2F193-5009-4513-95C7-C107CFC58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139557-D1AC-41B5-BA18-DD49470EB89D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40440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B2AA9-BF17-48A2-9938-7E185FD5E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3F3DC8-B27A-4290-8182-CC8E27C90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6AF8AC-1A1B-42D8-A4EB-644F6226F8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3B6FE4-62F1-4EAD-B2FE-DDD7D2052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85FD0C-3317-4660-8C8C-A5CC66797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22943A-B5B7-4176-94E7-5EDA2ED84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906F72-5D75-4F30-BADD-FC7980E73C31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66740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0973BD-39B0-4641-984A-779CA993C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80961BE-EA7E-4EFB-9948-86A3A353AF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B9D88B3-7A32-4F80-979F-EE0D20DB73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BDCAD6-C460-4B93-B4D0-128209B46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FE69A7-2000-4199-96DE-06AC66F76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0810E9-C142-4EDF-8A62-209BA2E9C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6960401-0E7F-4E43-A899-226131D3F2A5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72189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31" name="Rectangle 11">
            <a:extLst>
              <a:ext uri="{FF2B5EF4-FFF2-40B4-BE49-F238E27FC236}">
                <a16:creationId xmlns:a16="http://schemas.microsoft.com/office/drawing/2014/main" id="{B627A7C7-E6B8-4A5E-B5DC-354D6D8BBCC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162050" y="6243638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 b="0">
                <a:ea typeface="굴림" panose="020B0600000101010101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209932" name="Rectangle 12">
            <a:extLst>
              <a:ext uri="{FF2B5EF4-FFF2-40B4-BE49-F238E27FC236}">
                <a16:creationId xmlns:a16="http://schemas.microsoft.com/office/drawing/2014/main" id="{C1A6BF12-5CD9-403B-82CC-733A3A171F9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7600" y="6243638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 b="0">
                <a:ea typeface="굴림" panose="020B0600000101010101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209933" name="Rectangle 13">
            <a:extLst>
              <a:ext uri="{FF2B5EF4-FFF2-40B4-BE49-F238E27FC236}">
                <a16:creationId xmlns:a16="http://schemas.microsoft.com/office/drawing/2014/main" id="{F87EC1E4-F782-429B-A8FB-2040A15CED7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 b="0">
                <a:ea typeface="굴림" panose="020B0600000101010101" pitchFamily="50" charset="-127"/>
              </a:defRPr>
            </a:lvl1pPr>
          </a:lstStyle>
          <a:p>
            <a:fld id="{420B2F56-A35B-4D3A-8C22-0E799D406DF8}" type="slidenum">
              <a:rPr lang="en-US" altLang="ko-KR"/>
              <a:pPr/>
              <a:t>‹#›</a:t>
            </a:fld>
            <a:endParaRPr lang="en-US" altLang="ko-KR"/>
          </a:p>
        </p:txBody>
      </p:sp>
      <p:sp>
        <p:nvSpPr>
          <p:cNvPr id="209934" name="Text Box 14">
            <a:extLst>
              <a:ext uri="{FF2B5EF4-FFF2-40B4-BE49-F238E27FC236}">
                <a16:creationId xmlns:a16="http://schemas.microsoft.com/office/drawing/2014/main" id="{081C5461-144A-4DAF-BFD9-24589F3EB54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6553200"/>
            <a:ext cx="22098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altLang="en-US" sz="1400" b="0">
                <a:latin typeface="McGrawHill-Italic" pitchFamily="2" charset="0"/>
              </a:rPr>
              <a:t>McGraw-Hill</a:t>
            </a:r>
            <a:endParaRPr lang="en-US" altLang="en-US" sz="2400" b="0">
              <a:latin typeface="Times New Roman" panose="02020603050405020304" pitchFamily="18" charset="0"/>
            </a:endParaRPr>
          </a:p>
        </p:txBody>
      </p:sp>
      <p:sp>
        <p:nvSpPr>
          <p:cNvPr id="209935" name="Text Box 15">
            <a:extLst>
              <a:ext uri="{FF2B5EF4-FFF2-40B4-BE49-F238E27FC236}">
                <a16:creationId xmlns:a16="http://schemas.microsoft.com/office/drawing/2014/main" id="{4BFC3C9E-6B6B-4A9F-B752-34396EF1129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572000" y="6553200"/>
            <a:ext cx="4572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 eaLnBrk="1" hangingPunct="1">
              <a:spcBef>
                <a:spcPct val="50000"/>
              </a:spcBef>
              <a:buFontTx/>
              <a:buChar char="©"/>
            </a:pPr>
            <a:r>
              <a:rPr lang="en-US" altLang="en-US" sz="1400" b="0">
                <a:latin typeface="McGrawHill-Italic" pitchFamily="2" charset="0"/>
              </a:rPr>
              <a:t>The McGraw-Hill Companies, Inc., 2004</a:t>
            </a:r>
            <a:endParaRPr lang="en-US" altLang="en-US" sz="2400" b="0">
              <a:latin typeface="Times New Roman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6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498" name="Text Box 2">
            <a:extLst>
              <a:ext uri="{FF2B5EF4-FFF2-40B4-BE49-F238E27FC236}">
                <a16:creationId xmlns:a16="http://schemas.microsoft.com/office/drawing/2014/main" id="{E466BE87-B62C-4452-88C5-51FFFC90C0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7113" y="2820988"/>
            <a:ext cx="6400800" cy="1098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en-US" sz="6600" i="1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</a:rPr>
              <a:t>Application Layer</a:t>
            </a:r>
          </a:p>
        </p:txBody>
      </p:sp>
      <p:sp>
        <p:nvSpPr>
          <p:cNvPr id="490499" name="Line 3">
            <a:extLst>
              <a:ext uri="{FF2B5EF4-FFF2-40B4-BE49-F238E27FC236}">
                <a16:creationId xmlns:a16="http://schemas.microsoft.com/office/drawing/2014/main" id="{66213919-F776-430C-908C-08234C41755E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00" y="6172200"/>
            <a:ext cx="8610600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90500" name="Line 4">
            <a:extLst>
              <a:ext uri="{FF2B5EF4-FFF2-40B4-BE49-F238E27FC236}">
                <a16:creationId xmlns:a16="http://schemas.microsoft.com/office/drawing/2014/main" id="{018D1510-7E4C-48A3-BE79-5016AF0F9790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" y="304800"/>
            <a:ext cx="8610600" cy="0"/>
          </a:xfrm>
          <a:prstGeom prst="line">
            <a:avLst/>
          </a:prstGeom>
          <a:noFill/>
          <a:ln w="762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/>
          </a:p>
        </p:txBody>
      </p:sp>
      <p:grpSp>
        <p:nvGrpSpPr>
          <p:cNvPr id="490501" name="Group 5">
            <a:extLst>
              <a:ext uri="{FF2B5EF4-FFF2-40B4-BE49-F238E27FC236}">
                <a16:creationId xmlns:a16="http://schemas.microsoft.com/office/drawing/2014/main" id="{73940A35-3DD9-4E23-BA27-923C8B3EA61C}"/>
              </a:ext>
            </a:extLst>
          </p:cNvPr>
          <p:cNvGrpSpPr>
            <a:grpSpLocks/>
          </p:cNvGrpSpPr>
          <p:nvPr/>
        </p:nvGrpSpPr>
        <p:grpSpPr bwMode="auto">
          <a:xfrm>
            <a:off x="266700" y="457200"/>
            <a:ext cx="1246188" cy="1371600"/>
            <a:chOff x="144" y="288"/>
            <a:chExt cx="785" cy="864"/>
          </a:xfrm>
        </p:grpSpPr>
        <p:sp>
          <p:nvSpPr>
            <p:cNvPr id="490502" name="Rectangle 6">
              <a:extLst>
                <a:ext uri="{FF2B5EF4-FFF2-40B4-BE49-F238E27FC236}">
                  <a16:creationId xmlns:a16="http://schemas.microsoft.com/office/drawing/2014/main" id="{19159AB7-ED36-4893-B078-26144E7B3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" y="288"/>
              <a:ext cx="28" cy="53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03" name="Rectangle 7">
              <a:extLst>
                <a:ext uri="{FF2B5EF4-FFF2-40B4-BE49-F238E27FC236}">
                  <a16:creationId xmlns:a16="http://schemas.microsoft.com/office/drawing/2014/main" id="{F92EC75C-5C97-4AD5-B654-623512603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" y="288"/>
              <a:ext cx="28" cy="47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04" name="Rectangle 8">
              <a:extLst>
                <a:ext uri="{FF2B5EF4-FFF2-40B4-BE49-F238E27FC236}">
                  <a16:creationId xmlns:a16="http://schemas.microsoft.com/office/drawing/2014/main" id="{60E30E24-8A21-4635-BE37-EDDDA2E3DA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2" y="288"/>
              <a:ext cx="28" cy="40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05" name="Rectangle 9">
              <a:extLst>
                <a:ext uri="{FF2B5EF4-FFF2-40B4-BE49-F238E27FC236}">
                  <a16:creationId xmlns:a16="http://schemas.microsoft.com/office/drawing/2014/main" id="{76C9AC75-8C63-4903-B8CE-E6A3CBC9E5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" y="288"/>
              <a:ext cx="28" cy="33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06" name="Rectangle 10">
              <a:extLst>
                <a:ext uri="{FF2B5EF4-FFF2-40B4-BE49-F238E27FC236}">
                  <a16:creationId xmlns:a16="http://schemas.microsoft.com/office/drawing/2014/main" id="{3B856596-54B7-4BE8-8E00-5B560071D7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" y="288"/>
              <a:ext cx="28" cy="26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07" name="Rectangle 11">
              <a:extLst>
                <a:ext uri="{FF2B5EF4-FFF2-40B4-BE49-F238E27FC236}">
                  <a16:creationId xmlns:a16="http://schemas.microsoft.com/office/drawing/2014/main" id="{ABF9B558-A871-4376-9617-8B8B54D033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1" y="288"/>
              <a:ext cx="28" cy="19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08" name="Rectangle 12">
              <a:extLst>
                <a:ext uri="{FF2B5EF4-FFF2-40B4-BE49-F238E27FC236}">
                  <a16:creationId xmlns:a16="http://schemas.microsoft.com/office/drawing/2014/main" id="{31717DDF-2DF8-4CFF-AE72-13A05E4F6D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" y="288"/>
              <a:ext cx="29" cy="13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09" name="Rectangle 13">
              <a:extLst>
                <a:ext uri="{FF2B5EF4-FFF2-40B4-BE49-F238E27FC236}">
                  <a16:creationId xmlns:a16="http://schemas.microsoft.com/office/drawing/2014/main" id="{1E12E612-E538-435B-B50E-AE94D3BA49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" y="288"/>
              <a:ext cx="28" cy="68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10" name="Rectangle 14">
              <a:extLst>
                <a:ext uri="{FF2B5EF4-FFF2-40B4-BE49-F238E27FC236}">
                  <a16:creationId xmlns:a16="http://schemas.microsoft.com/office/drawing/2014/main" id="{CA057ECC-ECCB-4CD7-AC35-25BF0DC41F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" y="288"/>
              <a:ext cx="26" cy="5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11" name="Rectangle 15">
              <a:extLst>
                <a:ext uri="{FF2B5EF4-FFF2-40B4-BE49-F238E27FC236}">
                  <a16:creationId xmlns:a16="http://schemas.microsoft.com/office/drawing/2014/main" id="{547802D5-AEAE-4220-8CE5-E6A89E04C3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" y="288"/>
              <a:ext cx="26" cy="66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12" name="Rectangle 16">
              <a:extLst>
                <a:ext uri="{FF2B5EF4-FFF2-40B4-BE49-F238E27FC236}">
                  <a16:creationId xmlns:a16="http://schemas.microsoft.com/office/drawing/2014/main" id="{C297E80D-CC31-4796-9D05-D299ABC041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6" y="288"/>
              <a:ext cx="27" cy="73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13" name="Rectangle 17">
              <a:extLst>
                <a:ext uri="{FF2B5EF4-FFF2-40B4-BE49-F238E27FC236}">
                  <a16:creationId xmlns:a16="http://schemas.microsoft.com/office/drawing/2014/main" id="{6DA6FC53-9233-451A-9778-FBEED6E9B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9" y="288"/>
              <a:ext cx="28" cy="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90514" name="Rectangle 18">
              <a:extLst>
                <a:ext uri="{FF2B5EF4-FFF2-40B4-BE49-F238E27FC236}">
                  <a16:creationId xmlns:a16="http://schemas.microsoft.com/office/drawing/2014/main" id="{15A61C02-7B51-470B-924B-B4875CE078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2" y="288"/>
              <a:ext cx="27" cy="8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90515" name="Text Box 19">
            <a:extLst>
              <a:ext uri="{FF2B5EF4-FFF2-40B4-BE49-F238E27FC236}">
                <a16:creationId xmlns:a16="http://schemas.microsoft.com/office/drawing/2014/main" id="{56E57C20-D5C5-4C10-BD05-B802F3EB35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533400"/>
            <a:ext cx="365760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ko-KR" sz="60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MS Mincho" panose="02020609040205080304" pitchFamily="49" charset="-128"/>
                <a:ea typeface="굴림" panose="020B0600000101010101" pitchFamily="50" charset="-127"/>
              </a:rPr>
              <a:t>PART VI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354" name="Text Box 2">
            <a:extLst>
              <a:ext uri="{FF2B5EF4-FFF2-40B4-BE49-F238E27FC236}">
                <a16:creationId xmlns:a16="http://schemas.microsoft.com/office/drawing/2014/main" id="{167EE03D-26E5-482F-A1D3-B684987068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24.4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>
                <a:latin typeface="Times New Roman" panose="02020603050405020304" pitchFamily="18" charset="0"/>
              </a:rPr>
              <a:t>Connection-oriented concurrent server</a:t>
            </a:r>
          </a:p>
        </p:txBody>
      </p:sp>
      <p:sp>
        <p:nvSpPr>
          <p:cNvPr id="484355" name="Rectangle 3">
            <a:extLst>
              <a:ext uri="{FF2B5EF4-FFF2-40B4-BE49-F238E27FC236}">
                <a16:creationId xmlns:a16="http://schemas.microsoft.com/office/drawing/2014/main" id="{7EC44D64-1858-4762-8EC3-AD82B334FFB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4356" name="Rectangle 4">
            <a:extLst>
              <a:ext uri="{FF2B5EF4-FFF2-40B4-BE49-F238E27FC236}">
                <a16:creationId xmlns:a16="http://schemas.microsoft.com/office/drawing/2014/main" id="{931E13E7-0F73-4260-AB8F-F2B2A7FB707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4357" name="Rectangle 5">
            <a:extLst>
              <a:ext uri="{FF2B5EF4-FFF2-40B4-BE49-F238E27FC236}">
                <a16:creationId xmlns:a16="http://schemas.microsoft.com/office/drawing/2014/main" id="{FB22353E-001F-420A-AF7D-6369F7E45E3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4358" name="Rectangle 6">
            <a:extLst>
              <a:ext uri="{FF2B5EF4-FFF2-40B4-BE49-F238E27FC236}">
                <a16:creationId xmlns:a16="http://schemas.microsoft.com/office/drawing/2014/main" id="{E1FDF470-CA93-4E51-AF60-BABAF4A7499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4359" name="Rectangle 7">
            <a:extLst>
              <a:ext uri="{FF2B5EF4-FFF2-40B4-BE49-F238E27FC236}">
                <a16:creationId xmlns:a16="http://schemas.microsoft.com/office/drawing/2014/main" id="{19E87A89-7ACC-4CCF-A57B-39509718628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4360" name="Rectangle 8">
            <a:extLst>
              <a:ext uri="{FF2B5EF4-FFF2-40B4-BE49-F238E27FC236}">
                <a16:creationId xmlns:a16="http://schemas.microsoft.com/office/drawing/2014/main" id="{E14FE78C-2CDF-4793-BB9D-DCECF047B7A8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4361" name="Rectangle 9">
            <a:extLst>
              <a:ext uri="{FF2B5EF4-FFF2-40B4-BE49-F238E27FC236}">
                <a16:creationId xmlns:a16="http://schemas.microsoft.com/office/drawing/2014/main" id="{1ECD63DD-7B83-422B-9AC0-179CF4DAB7E1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pic>
        <p:nvPicPr>
          <p:cNvPr id="484362" name="Picture 10">
            <a:extLst>
              <a:ext uri="{FF2B5EF4-FFF2-40B4-BE49-F238E27FC236}">
                <a16:creationId xmlns:a16="http://schemas.microsoft.com/office/drawing/2014/main" id="{59165BDB-A635-405B-932F-DAFBA7004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423" y="1052513"/>
            <a:ext cx="7157578" cy="2585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CA12AE-0B55-4CB6-BB7F-E7B446B08E7D}"/>
              </a:ext>
            </a:extLst>
          </p:cNvPr>
          <p:cNvSpPr txBox="1"/>
          <p:nvPr/>
        </p:nvSpPr>
        <p:spPr>
          <a:xfrm>
            <a:off x="3130550" y="4587609"/>
            <a:ext cx="2714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Multi-threaded</a:t>
            </a:r>
            <a:r>
              <a:rPr lang="ko-KR" altLang="en-US" dirty="0"/>
              <a:t> </a:t>
            </a:r>
            <a:r>
              <a:rPr lang="en-US" altLang="ko-KR" dirty="0"/>
              <a:t>server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6B81A42-190F-45F6-BC8C-88EC95498A2B}"/>
              </a:ext>
            </a:extLst>
          </p:cNvPr>
          <p:cNvSpPr/>
          <p:nvPr/>
        </p:nvSpPr>
        <p:spPr bwMode="auto">
          <a:xfrm>
            <a:off x="3276600" y="5105400"/>
            <a:ext cx="2492375" cy="944296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B11A6F2-048D-4E9F-87E6-5BDCCC4F7EB9}"/>
              </a:ext>
            </a:extLst>
          </p:cNvPr>
          <p:cNvSpPr/>
          <p:nvPr/>
        </p:nvSpPr>
        <p:spPr bwMode="auto">
          <a:xfrm>
            <a:off x="3276600" y="5578209"/>
            <a:ext cx="592138" cy="471487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D2CF78F-F60D-4F71-BB70-230AC1EF8441}"/>
              </a:ext>
            </a:extLst>
          </p:cNvPr>
          <p:cNvSpPr/>
          <p:nvPr/>
        </p:nvSpPr>
        <p:spPr bwMode="auto">
          <a:xfrm>
            <a:off x="3868737" y="5577548"/>
            <a:ext cx="592138" cy="471487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1ED1DC-3F2E-4096-808F-3A9E8211326A}"/>
              </a:ext>
            </a:extLst>
          </p:cNvPr>
          <p:cNvSpPr txBox="1"/>
          <p:nvPr/>
        </p:nvSpPr>
        <p:spPr>
          <a:xfrm>
            <a:off x="5122504" y="561278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FF9FE0-1973-443B-B0CB-C81A86F53EC2}"/>
              </a:ext>
            </a:extLst>
          </p:cNvPr>
          <p:cNvSpPr txBox="1"/>
          <p:nvPr/>
        </p:nvSpPr>
        <p:spPr>
          <a:xfrm>
            <a:off x="3868737" y="6335195"/>
            <a:ext cx="7713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threads</a:t>
            </a:r>
            <a:endParaRPr lang="ko-KR" altLang="en-US" sz="1200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7A6A557D-727C-41D7-8C7D-341AC6816CA9}"/>
              </a:ext>
            </a:extLst>
          </p:cNvPr>
          <p:cNvCxnSpPr/>
          <p:nvPr/>
        </p:nvCxnSpPr>
        <p:spPr bwMode="auto">
          <a:xfrm flipH="1" flipV="1">
            <a:off x="3717925" y="6048374"/>
            <a:ext cx="446881" cy="29183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3E3B8248-B556-4F1B-9C7B-10A6AEA80CB5}"/>
              </a:ext>
            </a:extLst>
          </p:cNvPr>
          <p:cNvCxnSpPr>
            <a:cxnSpLocks/>
            <a:stCxn id="19" idx="0"/>
            <a:endCxn id="16" idx="2"/>
          </p:cNvCxnSpPr>
          <p:nvPr/>
        </p:nvCxnSpPr>
        <p:spPr bwMode="auto">
          <a:xfrm flipH="1" flipV="1">
            <a:off x="4164806" y="6049035"/>
            <a:ext cx="89614" cy="2861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8A4195D-2918-4730-B00B-CE7E49C0A822}"/>
              </a:ext>
            </a:extLst>
          </p:cNvPr>
          <p:cNvSpPr txBox="1"/>
          <p:nvPr/>
        </p:nvSpPr>
        <p:spPr>
          <a:xfrm>
            <a:off x="2239303" y="4808528"/>
            <a:ext cx="612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client</a:t>
            </a:r>
            <a:endParaRPr lang="ko-KR" altLang="en-US" sz="12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9EFC6DF-DA00-43EC-BDCF-E98288D2257E}"/>
              </a:ext>
            </a:extLst>
          </p:cNvPr>
          <p:cNvSpPr txBox="1"/>
          <p:nvPr/>
        </p:nvSpPr>
        <p:spPr>
          <a:xfrm>
            <a:off x="2277159" y="5404647"/>
            <a:ext cx="612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client</a:t>
            </a:r>
            <a:endParaRPr lang="ko-KR" altLang="en-US" sz="1200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DD924E26-9F07-4714-9E30-B038D8EBF77A}"/>
              </a:ext>
            </a:extLst>
          </p:cNvPr>
          <p:cNvCxnSpPr>
            <a:cxnSpLocks/>
            <a:stCxn id="35" idx="3"/>
          </p:cNvCxnSpPr>
          <p:nvPr/>
        </p:nvCxnSpPr>
        <p:spPr bwMode="auto">
          <a:xfrm>
            <a:off x="2851971" y="4947028"/>
            <a:ext cx="424629" cy="31911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3366FF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D0310380-5FA5-45D9-8597-21D200B54721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777733" y="5129414"/>
            <a:ext cx="597870" cy="59090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3366FF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AF36018D-6DEB-4A6A-8E86-D5BAF14146BB}"/>
              </a:ext>
            </a:extLst>
          </p:cNvPr>
          <p:cNvCxnSpPr>
            <a:cxnSpLocks/>
          </p:cNvCxnSpPr>
          <p:nvPr/>
        </p:nvCxnSpPr>
        <p:spPr bwMode="auto">
          <a:xfrm flipV="1">
            <a:off x="2867463" y="5310034"/>
            <a:ext cx="409136" cy="22215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A337554-0DA0-4204-A231-EFB6AC8C300D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951741" y="5658506"/>
            <a:ext cx="1100710" cy="1631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3AB07A-DF31-4D16-81BB-C88447B7A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Transport Layer</a:t>
            </a:r>
            <a:endParaRPr lang="en-US" altLang="ko-KR">
              <a:latin typeface="Times New Roman" panose="02020603050405020304" pitchFamily="18" charset="0"/>
            </a:endParaRPr>
          </a:p>
        </p:txBody>
      </p:sp>
      <p:sp>
        <p:nvSpPr>
          <p:cNvPr id="623618" name="Rectangle 2">
            <a:extLst>
              <a:ext uri="{FF2B5EF4-FFF2-40B4-BE49-F238E27FC236}">
                <a16:creationId xmlns:a16="http://schemas.microsoft.com/office/drawing/2014/main" id="{18457F15-9E43-4892-A58C-7296C7E842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42925" y="498475"/>
            <a:ext cx="7772400" cy="1143000"/>
          </a:xfrm>
        </p:spPr>
        <p:txBody>
          <a:bodyPr/>
          <a:lstStyle/>
          <a:p>
            <a:r>
              <a:rPr lang="en-US" altLang="ko-KR" sz="3200" dirty="0"/>
              <a:t>Cluster </a:t>
            </a:r>
            <a:r>
              <a:rPr lang="ko-KR" altLang="en-US" sz="3200" dirty="0"/>
              <a:t>방식의 </a:t>
            </a:r>
            <a:r>
              <a:rPr lang="en-US" altLang="ko-KR" sz="3200" dirty="0"/>
              <a:t>server implementation</a:t>
            </a: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7A49C594-6841-436E-97ED-023656BFFB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EE991DF-44B9-4720-B558-7332591C2379}"/>
              </a:ext>
            </a:extLst>
          </p:cNvPr>
          <p:cNvSpPr/>
          <p:nvPr/>
        </p:nvSpPr>
        <p:spPr bwMode="auto">
          <a:xfrm>
            <a:off x="632624" y="1944294"/>
            <a:ext cx="457200" cy="3048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E40FBE-BA2F-4EB6-BABF-458407EAA01C}"/>
              </a:ext>
            </a:extLst>
          </p:cNvPr>
          <p:cNvSpPr txBox="1"/>
          <p:nvPr/>
        </p:nvSpPr>
        <p:spPr>
          <a:xfrm>
            <a:off x="554890" y="1667295"/>
            <a:ext cx="612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client</a:t>
            </a:r>
            <a:endParaRPr lang="ko-KR" altLang="en-US" sz="12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56F8177-26D5-47F1-AB99-AB34140AE651}"/>
              </a:ext>
            </a:extLst>
          </p:cNvPr>
          <p:cNvSpPr/>
          <p:nvPr/>
        </p:nvSpPr>
        <p:spPr bwMode="auto">
          <a:xfrm>
            <a:off x="632624" y="2743200"/>
            <a:ext cx="457200" cy="3048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1535EA-351C-4150-B7C9-19E0B2D5F3AE}"/>
              </a:ext>
            </a:extLst>
          </p:cNvPr>
          <p:cNvSpPr txBox="1"/>
          <p:nvPr/>
        </p:nvSpPr>
        <p:spPr>
          <a:xfrm>
            <a:off x="554890" y="2466201"/>
            <a:ext cx="612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client</a:t>
            </a:r>
            <a:endParaRPr lang="ko-KR" altLang="en-US" sz="12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4273CBB-7231-4F2E-A739-9ADE81F08D19}"/>
              </a:ext>
            </a:extLst>
          </p:cNvPr>
          <p:cNvSpPr/>
          <p:nvPr/>
        </p:nvSpPr>
        <p:spPr bwMode="auto">
          <a:xfrm>
            <a:off x="666628" y="3530483"/>
            <a:ext cx="457200" cy="3048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7E7D28-3D75-454C-9735-825164C2EA54}"/>
              </a:ext>
            </a:extLst>
          </p:cNvPr>
          <p:cNvSpPr txBox="1"/>
          <p:nvPr/>
        </p:nvSpPr>
        <p:spPr>
          <a:xfrm>
            <a:off x="588894" y="3253484"/>
            <a:ext cx="612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client</a:t>
            </a:r>
            <a:endParaRPr lang="ko-KR" altLang="en-US" sz="12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532AA89-F6FB-47CA-A1EA-A55717F204F5}"/>
              </a:ext>
            </a:extLst>
          </p:cNvPr>
          <p:cNvSpPr/>
          <p:nvPr/>
        </p:nvSpPr>
        <p:spPr bwMode="auto">
          <a:xfrm>
            <a:off x="3678382" y="2691199"/>
            <a:ext cx="457200" cy="408801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812B6D-27A8-41C6-9E3F-F78F4D188EC9}"/>
              </a:ext>
            </a:extLst>
          </p:cNvPr>
          <p:cNvSpPr txBox="1"/>
          <p:nvPr/>
        </p:nvSpPr>
        <p:spPr>
          <a:xfrm>
            <a:off x="3352800" y="3207317"/>
            <a:ext cx="1446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Web accelerator</a:t>
            </a:r>
          </a:p>
          <a:p>
            <a:r>
              <a:rPr lang="en-US" altLang="ko-KR" sz="1200" dirty="0"/>
              <a:t>Load balancer</a:t>
            </a:r>
          </a:p>
          <a:p>
            <a:r>
              <a:rPr lang="en-US" altLang="ko-KR" sz="1200" dirty="0"/>
              <a:t>…</a:t>
            </a:r>
            <a:endParaRPr lang="ko-KR" altLang="en-US" sz="1200" dirty="0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CFC4779-923C-4012-84E3-5822E26B51C9}"/>
              </a:ext>
            </a:extLst>
          </p:cNvPr>
          <p:cNvCxnSpPr>
            <a:stCxn id="6" idx="3"/>
          </p:cNvCxnSpPr>
          <p:nvPr/>
        </p:nvCxnSpPr>
        <p:spPr bwMode="auto">
          <a:xfrm>
            <a:off x="1089824" y="2096694"/>
            <a:ext cx="2491576" cy="72270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F2DF8E21-0604-43AF-A9A0-7A4FD5128130}"/>
              </a:ext>
            </a:extLst>
          </p:cNvPr>
          <p:cNvCxnSpPr>
            <a:cxnSpLocks/>
          </p:cNvCxnSpPr>
          <p:nvPr/>
        </p:nvCxnSpPr>
        <p:spPr bwMode="auto">
          <a:xfrm>
            <a:off x="1186806" y="2895599"/>
            <a:ext cx="2394594" cy="381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39B3439-D758-4D2F-9536-E5C7E79D23A1}"/>
              </a:ext>
            </a:extLst>
          </p:cNvPr>
          <p:cNvCxnSpPr>
            <a:cxnSpLocks/>
          </p:cNvCxnSpPr>
          <p:nvPr/>
        </p:nvCxnSpPr>
        <p:spPr bwMode="auto">
          <a:xfrm flipV="1">
            <a:off x="1201562" y="3048000"/>
            <a:ext cx="2379838" cy="6096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" name="타원 23">
            <a:extLst>
              <a:ext uri="{FF2B5EF4-FFF2-40B4-BE49-F238E27FC236}">
                <a16:creationId xmlns:a16="http://schemas.microsoft.com/office/drawing/2014/main" id="{1AA01B87-C402-441A-874F-5FAE3C0C080B}"/>
              </a:ext>
            </a:extLst>
          </p:cNvPr>
          <p:cNvSpPr/>
          <p:nvPr/>
        </p:nvSpPr>
        <p:spPr bwMode="auto">
          <a:xfrm>
            <a:off x="4953000" y="1601393"/>
            <a:ext cx="457200" cy="408801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A7407C73-F646-48F3-899F-BD11ED5F67FA}"/>
              </a:ext>
            </a:extLst>
          </p:cNvPr>
          <p:cNvSpPr/>
          <p:nvPr/>
        </p:nvSpPr>
        <p:spPr bwMode="auto">
          <a:xfrm>
            <a:off x="4953000" y="2113507"/>
            <a:ext cx="457200" cy="408801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C84ABF76-5DD5-4581-9371-188BF6EAB7CD}"/>
              </a:ext>
            </a:extLst>
          </p:cNvPr>
          <p:cNvSpPr/>
          <p:nvPr/>
        </p:nvSpPr>
        <p:spPr bwMode="auto">
          <a:xfrm>
            <a:off x="4953000" y="2662768"/>
            <a:ext cx="457200" cy="408801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37813C3B-08B0-4C12-AB51-C42B46649C41}"/>
              </a:ext>
            </a:extLst>
          </p:cNvPr>
          <p:cNvSpPr/>
          <p:nvPr/>
        </p:nvSpPr>
        <p:spPr bwMode="auto">
          <a:xfrm>
            <a:off x="4953000" y="3974172"/>
            <a:ext cx="457200" cy="408801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ED69AA0D-4194-4C81-BD1B-9155CE9369AE}"/>
              </a:ext>
            </a:extLst>
          </p:cNvPr>
          <p:cNvSpPr/>
          <p:nvPr/>
        </p:nvSpPr>
        <p:spPr bwMode="auto">
          <a:xfrm>
            <a:off x="7370767" y="2614999"/>
            <a:ext cx="457200" cy="408801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22" name="원통형 21">
            <a:extLst>
              <a:ext uri="{FF2B5EF4-FFF2-40B4-BE49-F238E27FC236}">
                <a16:creationId xmlns:a16="http://schemas.microsoft.com/office/drawing/2014/main" id="{CE4F5470-BABE-4D1B-91BA-71A8ABB0F414}"/>
              </a:ext>
            </a:extLst>
          </p:cNvPr>
          <p:cNvSpPr/>
          <p:nvPr/>
        </p:nvSpPr>
        <p:spPr bwMode="auto">
          <a:xfrm>
            <a:off x="7599367" y="3259241"/>
            <a:ext cx="420045" cy="404117"/>
          </a:xfrm>
          <a:prstGeom prst="can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AF754D3E-313F-4D04-BB65-4D5774676A3D}"/>
              </a:ext>
            </a:extLst>
          </p:cNvPr>
          <p:cNvCxnSpPr>
            <a:stCxn id="28" idx="4"/>
            <a:endCxn id="22" idx="1"/>
          </p:cNvCxnSpPr>
          <p:nvPr/>
        </p:nvCxnSpPr>
        <p:spPr bwMode="auto">
          <a:xfrm>
            <a:off x="7599367" y="3023800"/>
            <a:ext cx="210023" cy="23544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C1FCB65-DF2A-4209-B1A9-962E07C46D65}"/>
              </a:ext>
            </a:extLst>
          </p:cNvPr>
          <p:cNvSpPr txBox="1"/>
          <p:nvPr/>
        </p:nvSpPr>
        <p:spPr>
          <a:xfrm>
            <a:off x="7624225" y="3358557"/>
            <a:ext cx="4074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DB</a:t>
            </a:r>
            <a:endParaRPr lang="ko-KR" altLang="en-US" sz="12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609FA67-B9F7-4036-8FC9-90802D51CE6A}"/>
              </a:ext>
            </a:extLst>
          </p:cNvPr>
          <p:cNvSpPr txBox="1"/>
          <p:nvPr/>
        </p:nvSpPr>
        <p:spPr>
          <a:xfrm>
            <a:off x="4646666" y="4479252"/>
            <a:ext cx="15584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Front-end servers</a:t>
            </a:r>
            <a:endParaRPr lang="ko-KR" altLang="en-US" sz="12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F33396-D517-45E6-B605-F1D7C255D5AD}"/>
              </a:ext>
            </a:extLst>
          </p:cNvPr>
          <p:cNvSpPr txBox="1"/>
          <p:nvPr/>
        </p:nvSpPr>
        <p:spPr>
          <a:xfrm>
            <a:off x="6880260" y="3767757"/>
            <a:ext cx="1438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Back-end server</a:t>
            </a:r>
            <a:endParaRPr lang="ko-KR" altLang="en-US" sz="1200" dirty="0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A550EC3-0988-421C-9648-E33E7E485D56}"/>
              </a:ext>
            </a:extLst>
          </p:cNvPr>
          <p:cNvCxnSpPr>
            <a:cxnSpLocks/>
            <a:endCxn id="24" idx="2"/>
          </p:cNvCxnSpPr>
          <p:nvPr/>
        </p:nvCxnSpPr>
        <p:spPr bwMode="auto">
          <a:xfrm flipV="1">
            <a:off x="4172739" y="1805794"/>
            <a:ext cx="780261" cy="103616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A576298C-04F0-46C0-A350-ADCEA69CE155}"/>
              </a:ext>
            </a:extLst>
          </p:cNvPr>
          <p:cNvCxnSpPr>
            <a:cxnSpLocks/>
            <a:stCxn id="7" idx="6"/>
            <a:endCxn id="25" idx="2"/>
          </p:cNvCxnSpPr>
          <p:nvPr/>
        </p:nvCxnSpPr>
        <p:spPr bwMode="auto">
          <a:xfrm flipV="1">
            <a:off x="4135582" y="2317908"/>
            <a:ext cx="817418" cy="5776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2AA62344-F25B-4DBB-992B-B67C37F00853}"/>
              </a:ext>
            </a:extLst>
          </p:cNvPr>
          <p:cNvCxnSpPr>
            <a:cxnSpLocks/>
            <a:endCxn id="26" idx="2"/>
          </p:cNvCxnSpPr>
          <p:nvPr/>
        </p:nvCxnSpPr>
        <p:spPr bwMode="auto">
          <a:xfrm flipV="1">
            <a:off x="4191001" y="2867169"/>
            <a:ext cx="761999" cy="4562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F6972E2D-4024-4647-AC0F-4A9F09A6330D}"/>
              </a:ext>
            </a:extLst>
          </p:cNvPr>
          <p:cNvCxnSpPr>
            <a:cxnSpLocks/>
            <a:endCxn id="27" idx="1"/>
          </p:cNvCxnSpPr>
          <p:nvPr/>
        </p:nvCxnSpPr>
        <p:spPr bwMode="auto">
          <a:xfrm>
            <a:off x="4232564" y="2982416"/>
            <a:ext cx="787391" cy="105162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AB1537FB-CF61-44D2-9EE9-45538B33ADE1}"/>
              </a:ext>
            </a:extLst>
          </p:cNvPr>
          <p:cNvCxnSpPr>
            <a:cxnSpLocks/>
            <a:endCxn id="28" idx="2"/>
          </p:cNvCxnSpPr>
          <p:nvPr/>
        </p:nvCxnSpPr>
        <p:spPr bwMode="auto">
          <a:xfrm>
            <a:off x="5410627" y="1737754"/>
            <a:ext cx="1960140" cy="108164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76C070BE-85FD-4A63-BDDD-C3A7D7EB5BA6}"/>
              </a:ext>
            </a:extLst>
          </p:cNvPr>
          <p:cNvCxnSpPr>
            <a:cxnSpLocks/>
            <a:stCxn id="25" idx="6"/>
            <a:endCxn id="28" idx="2"/>
          </p:cNvCxnSpPr>
          <p:nvPr/>
        </p:nvCxnSpPr>
        <p:spPr bwMode="auto">
          <a:xfrm>
            <a:off x="5410200" y="2317908"/>
            <a:ext cx="1960567" cy="5014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BFB95568-CEB7-48F9-B225-112F1838FDD4}"/>
              </a:ext>
            </a:extLst>
          </p:cNvPr>
          <p:cNvCxnSpPr>
            <a:cxnSpLocks/>
            <a:stCxn id="26" idx="6"/>
            <a:endCxn id="28" idx="2"/>
          </p:cNvCxnSpPr>
          <p:nvPr/>
        </p:nvCxnSpPr>
        <p:spPr bwMode="auto">
          <a:xfrm flipV="1">
            <a:off x="5410200" y="2819400"/>
            <a:ext cx="1960567" cy="4776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37AB78F7-AE39-412B-B64D-B44F3C0121E2}"/>
              </a:ext>
            </a:extLst>
          </p:cNvPr>
          <p:cNvCxnSpPr>
            <a:cxnSpLocks/>
            <a:stCxn id="27" idx="6"/>
            <a:endCxn id="28" idx="2"/>
          </p:cNvCxnSpPr>
          <p:nvPr/>
        </p:nvCxnSpPr>
        <p:spPr bwMode="auto">
          <a:xfrm flipV="1">
            <a:off x="5410200" y="2819400"/>
            <a:ext cx="1960567" cy="135917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AF2D792D-D4A5-4F79-93C0-2119436EE308}"/>
              </a:ext>
            </a:extLst>
          </p:cNvPr>
          <p:cNvCxnSpPr>
            <a:cxnSpLocks/>
          </p:cNvCxnSpPr>
          <p:nvPr/>
        </p:nvCxnSpPr>
        <p:spPr bwMode="auto">
          <a:xfrm flipH="1">
            <a:off x="1262791" y="1859994"/>
            <a:ext cx="3922136" cy="1116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494666FE-EB3E-4E9A-8CA1-52DC5C1F59B3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201562" y="3815400"/>
            <a:ext cx="3983365" cy="38773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008685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901"/>
    </mc:Choice>
    <mc:Fallback>
      <p:transition spd="slow" advTm="206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028" x="4032250" y="6223000"/>
          <p14:tracePt t="1036" x="4076700" y="6203950"/>
          <p14:tracePt t="1046" x="4102100" y="6159500"/>
          <p14:tracePt t="1058" x="4127500" y="6108700"/>
          <p14:tracePt t="1076" x="4159250" y="5861050"/>
          <p14:tracePt t="1092" x="4095750" y="5556250"/>
          <p14:tracePt t="1109" x="3981450" y="5162550"/>
          <p14:tracePt t="1125" x="3879850" y="4794250"/>
          <p14:tracePt t="1141" x="3771900" y="4413250"/>
          <p14:tracePt t="1158" x="3676650" y="4057650"/>
          <p14:tracePt t="1175" x="3575050" y="3752850"/>
          <p14:tracePt t="1192" x="3473450" y="3435350"/>
          <p14:tracePt t="1208" x="3384550" y="3155950"/>
          <p14:tracePt t="1225" x="3289300" y="2882900"/>
          <p14:tracePt t="1242" x="3194050" y="2616200"/>
          <p14:tracePt t="1247" x="3155950" y="2508250"/>
          <p14:tracePt t="1258" x="3105150" y="2374900"/>
          <p14:tracePt t="1275" x="3009900" y="2108200"/>
          <p14:tracePt t="1292" x="2927350" y="2006600"/>
          <p14:tracePt t="1308" x="2819400" y="1924050"/>
          <p14:tracePt t="1325" x="2686050" y="1822450"/>
          <p14:tracePt t="1344" x="2552700" y="1689100"/>
          <p14:tracePt t="1358" x="2419350" y="1555750"/>
          <p14:tracePt t="1375" x="2311400" y="1409700"/>
          <p14:tracePt t="1394" x="2197100" y="1270000"/>
          <p14:tracePt t="1408" x="2063750" y="1130300"/>
          <p14:tracePt t="1425" x="1936750" y="1041400"/>
          <p14:tracePt t="1442" x="1822450" y="984250"/>
          <p14:tracePt t="1458" x="1720850" y="952500"/>
          <p14:tracePt t="1459" x="1670050" y="933450"/>
          <p14:tracePt t="1475" x="1619250" y="927100"/>
          <p14:tracePt t="1492" x="1492250" y="914400"/>
          <p14:tracePt t="1511" x="1416050" y="939800"/>
          <p14:tracePt t="1526" x="1333500" y="965200"/>
          <p14:tracePt t="1541" x="1276350" y="1003300"/>
          <p14:tracePt t="1558" x="1244600" y="1060450"/>
          <p14:tracePt t="1575" x="1231900" y="1073150"/>
          <p14:tracePt t="1635" x="1225550" y="1079500"/>
          <p14:tracePt t="1651" x="1212850" y="1079500"/>
          <p14:tracePt t="1660" x="1206500" y="1085850"/>
          <p14:tracePt t="1674" x="1200150" y="1085850"/>
          <p14:tracePt t="1739" x="1193800" y="1085850"/>
          <p14:tracePt t="1758" x="1168400" y="1092200"/>
          <p14:tracePt t="1776" x="1149350" y="1098550"/>
          <p14:tracePt t="1794" x="1143000" y="1104900"/>
          <p14:tracePt t="1825" x="1136650" y="1104900"/>
          <p14:tracePt t="1841" x="1130300" y="1104900"/>
          <p14:tracePt t="1858" x="1111250" y="1111250"/>
          <p14:tracePt t="1948" x="1117600" y="1111250"/>
          <p14:tracePt t="1955" x="1149350" y="1111250"/>
          <p14:tracePt t="1963" x="1187450" y="1111250"/>
          <p14:tracePt t="1975" x="1231900" y="1111250"/>
          <p14:tracePt t="1991" x="1308100" y="1111250"/>
          <p14:tracePt t="2008" x="1422400" y="1117600"/>
          <p14:tracePt t="2027" x="1587500" y="1123950"/>
          <p14:tracePt t="2044" x="1663700" y="1123950"/>
          <p14:tracePt t="2058" x="1701800" y="1123950"/>
          <p14:tracePt t="2075" x="1784350" y="1123950"/>
          <p14:tracePt t="2076" x="1835150" y="1123950"/>
          <p14:tracePt t="2091" x="1924050" y="1130300"/>
          <p14:tracePt t="2108" x="2012950" y="1136650"/>
          <p14:tracePt t="2125" x="2095500" y="1162050"/>
          <p14:tracePt t="2141" x="2152650" y="1162050"/>
          <p14:tracePt t="2158" x="2209800" y="1162050"/>
          <p14:tracePt t="2175" x="2260600" y="1162050"/>
          <p14:tracePt t="2191" x="2292350" y="1162050"/>
          <p14:tracePt t="2208" x="2330450" y="1162050"/>
          <p14:tracePt t="2225" x="2362200" y="1162050"/>
          <p14:tracePt t="2243" x="2457450" y="1162050"/>
          <p14:tracePt t="2260" x="2501900" y="1155700"/>
          <p14:tracePt t="2278" x="2667000" y="1155700"/>
          <p14:tracePt t="2292" x="2806700" y="1149350"/>
          <p14:tracePt t="2310" x="2952750" y="1155700"/>
          <p14:tracePt t="2325" x="3105150" y="1155700"/>
          <p14:tracePt t="2342" x="3232150" y="1155700"/>
          <p14:tracePt t="2358" x="3371850" y="1143000"/>
          <p14:tracePt t="2375" x="3505200" y="1136650"/>
          <p14:tracePt t="2392" x="3600450" y="1136650"/>
          <p14:tracePt t="2408" x="3676650" y="1136650"/>
          <p14:tracePt t="2425" x="3708400" y="1130300"/>
          <p14:tracePt t="2441" x="3714750" y="1130300"/>
          <p14:tracePt t="2574" x="3721100" y="1130300"/>
          <p14:tracePt t="2579" x="3727450" y="1130300"/>
          <p14:tracePt t="2591" x="3740150" y="1130300"/>
          <p14:tracePt t="2608" x="3771900" y="1130300"/>
          <p14:tracePt t="2625" x="3784600" y="1130300"/>
          <p14:tracePt t="2642" x="3790950" y="1130300"/>
          <p14:tracePt t="2821" x="3784600" y="1136650"/>
          <p14:tracePt t="2827" x="3778250" y="1149350"/>
          <p14:tracePt t="2836" x="3765550" y="1162050"/>
          <p14:tracePt t="2843" x="3752850" y="1174750"/>
          <p14:tracePt t="2858" x="3740150" y="1200150"/>
          <p14:tracePt t="2875" x="3727450" y="1231900"/>
          <p14:tracePt t="3035" x="3727450" y="1238250"/>
          <p14:tracePt t="3043" x="3727450" y="1244600"/>
          <p14:tracePt t="3052" x="3714750" y="1250950"/>
          <p14:tracePt t="3059" x="3708400" y="1263650"/>
          <p14:tracePt t="3075" x="3663950" y="1270000"/>
          <p14:tracePt t="3092" x="3530600" y="1339850"/>
          <p14:tracePt t="3108" x="3409950" y="1377950"/>
          <p14:tracePt t="3125" x="3276600" y="1428750"/>
          <p14:tracePt t="3141" x="3124200" y="1479550"/>
          <p14:tracePt t="3159" x="2927350" y="1498600"/>
          <p14:tracePt t="3175" x="2755900" y="1536700"/>
          <p14:tracePt t="3192" x="2584450" y="1574800"/>
          <p14:tracePt t="3208" x="2425700" y="1612900"/>
          <p14:tracePt t="3225" x="2305050" y="1663700"/>
          <p14:tracePt t="3241" x="2222500" y="1695450"/>
          <p14:tracePt t="3244" x="2184400" y="1708150"/>
          <p14:tracePt t="3259" x="2146300" y="1733550"/>
          <p14:tracePt t="3277" x="2025650" y="1765300"/>
          <p14:tracePt t="3295" x="1943100" y="1797050"/>
          <p14:tracePt t="3311" x="1879600" y="1816100"/>
          <p14:tracePt t="3325" x="1835150" y="1828800"/>
          <p14:tracePt t="3341" x="1816100" y="1841500"/>
          <p14:tracePt t="3358" x="1797050" y="1847850"/>
          <p14:tracePt t="3375" x="1765300" y="1866900"/>
          <p14:tracePt t="3392" x="1720850" y="1885950"/>
          <p14:tracePt t="3408" x="1670050" y="1924050"/>
          <p14:tracePt t="3425" x="1638300" y="1930400"/>
          <p14:tracePt t="3441" x="1625600" y="1936750"/>
          <p14:tracePt t="3458" x="1612900" y="1943100"/>
          <p14:tracePt t="3460" x="1606550" y="1949450"/>
          <p14:tracePt t="3475" x="1600200" y="1955800"/>
          <p14:tracePt t="3493" x="1593850" y="1962150"/>
          <p14:tracePt t="3510" x="1587500" y="1974850"/>
          <p14:tracePt t="3525" x="1581150" y="1987550"/>
          <p14:tracePt t="3543" x="1574800" y="1993900"/>
          <p14:tracePt t="3559" x="1574800" y="2000250"/>
          <p14:tracePt t="3670" x="1568450" y="2000250"/>
          <p14:tracePt t="3692" x="1568450" y="2012950"/>
          <p14:tracePt t="3701" x="1568450" y="2019300"/>
          <p14:tracePt t="3709" x="1562100" y="2025650"/>
          <p14:tracePt t="3725" x="1549400" y="2038350"/>
          <p14:tracePt t="3742" x="1549400" y="2051050"/>
          <p14:tracePt t="3811" x="1543050" y="2051050"/>
          <p14:tracePt t="3854" x="1543050" y="2032000"/>
          <p14:tracePt t="3860" x="1543050" y="2012950"/>
          <p14:tracePt t="3871" x="1543050" y="1993900"/>
          <p14:tracePt t="3876" x="1543050" y="1974850"/>
          <p14:tracePt t="3892" x="1562100" y="1898650"/>
          <p14:tracePt t="3911" x="1600200" y="1828800"/>
          <p14:tracePt t="3925" x="1695450" y="1752600"/>
          <p14:tracePt t="3942" x="1816100" y="1670050"/>
          <p14:tracePt t="3958" x="1924050" y="1587500"/>
          <p14:tracePt t="3975" x="1981200" y="1504950"/>
          <p14:tracePt t="3992" x="2019300" y="1435100"/>
          <p14:tracePt t="4009" x="2051050" y="1377950"/>
          <p14:tracePt t="4025" x="2108200" y="1320800"/>
          <p14:tracePt t="4043" x="2197100" y="1276350"/>
          <p14:tracePt t="4058" x="2279650" y="1250950"/>
          <p14:tracePt t="4075" x="2336800" y="1238250"/>
          <p14:tracePt t="4091" x="2355850" y="1244600"/>
          <p14:tracePt t="4108" x="2355850" y="1219200"/>
          <p14:tracePt t="4125" x="2362200" y="1193800"/>
          <p14:tracePt t="4141" x="2374900" y="1174750"/>
          <p14:tracePt t="4158" x="2381250" y="1162050"/>
          <p14:tracePt t="4220" x="2381250" y="1155700"/>
          <p14:tracePt t="4228" x="2381250" y="1136650"/>
          <p14:tracePt t="4242" x="2381250" y="1117600"/>
          <p14:tracePt t="4259" x="2343150" y="1073150"/>
          <p14:tracePt t="4277" x="2336800" y="1066800"/>
          <p14:tracePt t="4291" x="2311400" y="1060450"/>
          <p14:tracePt t="4308" x="2241550" y="1060450"/>
          <p14:tracePt t="4325" x="2152650" y="1066800"/>
          <p14:tracePt t="4341" x="2057400" y="1060450"/>
          <p14:tracePt t="4358" x="1962150" y="1085850"/>
          <p14:tracePt t="4375" x="1847850" y="1085850"/>
          <p14:tracePt t="4392" x="1727200" y="1085850"/>
          <p14:tracePt t="4408" x="1606550" y="1085850"/>
          <p14:tracePt t="4425" x="1485900" y="1085850"/>
          <p14:tracePt t="4441" x="1390650" y="1085850"/>
          <p14:tracePt t="4459" x="1295400" y="1085850"/>
          <p14:tracePt t="4461" x="1250950" y="1085850"/>
          <p14:tracePt t="4475" x="1206500" y="1079500"/>
          <p14:tracePt t="4495" x="1073150" y="1066800"/>
          <p14:tracePt t="4511" x="990600" y="1047750"/>
          <p14:tracePt t="4526" x="952500" y="1035050"/>
          <p14:tracePt t="4542" x="939800" y="1028700"/>
          <p14:tracePt t="4558" x="933450" y="1022350"/>
          <p14:tracePt t="4575" x="927100" y="1016000"/>
          <p14:tracePt t="4592" x="895350" y="1003300"/>
          <p14:tracePt t="4608" x="863600" y="990600"/>
          <p14:tracePt t="4625" x="838200" y="984250"/>
          <p14:tracePt t="4642" x="819150" y="977900"/>
          <p14:tracePt t="4658" x="812800" y="977900"/>
          <p14:tracePt t="4740" x="812800" y="971550"/>
          <p14:tracePt t="4787" x="819150" y="971550"/>
          <p14:tracePt t="4795" x="831850" y="971550"/>
          <p14:tracePt t="4804" x="844550" y="971550"/>
          <p14:tracePt t="4811" x="857250" y="971550"/>
          <p14:tracePt t="4824" x="863600" y="971550"/>
          <p14:tracePt t="4842" x="882650" y="971550"/>
          <p14:tracePt t="4859" x="927100" y="990600"/>
          <p14:tracePt t="4875" x="952500" y="996950"/>
          <p14:tracePt t="4891" x="1022350" y="1022350"/>
          <p14:tracePt t="4908" x="1111250" y="1041400"/>
          <p14:tracePt t="4925" x="1206500" y="1047750"/>
          <p14:tracePt t="4941" x="1289050" y="1047750"/>
          <p14:tracePt t="4958" x="1371600" y="1054100"/>
          <p14:tracePt t="4975" x="1447800" y="1054100"/>
          <p14:tracePt t="4995" x="1511300" y="1047750"/>
          <p14:tracePt t="5008" x="1568450" y="1054100"/>
          <p14:tracePt t="5026" x="1612900" y="1054100"/>
          <p14:tracePt t="5041" x="1663700" y="1054100"/>
          <p14:tracePt t="5058" x="1720850" y="1054100"/>
          <p14:tracePt t="5075" x="1758950" y="1054100"/>
          <p14:tracePt t="5092" x="1771650" y="1054100"/>
          <p14:tracePt t="5260" x="1771650" y="1060450"/>
          <p14:tracePt t="5268" x="1765300" y="1060450"/>
          <p14:tracePt t="5283" x="1758950" y="1060450"/>
          <p14:tracePt t="5297" x="1752600" y="1060450"/>
          <p14:tracePt t="5308" x="1733550" y="1060450"/>
          <p14:tracePt t="5325" x="1682750" y="1060450"/>
          <p14:tracePt t="5342" x="1625600" y="1060450"/>
          <p14:tracePt t="5358" x="1549400" y="1060450"/>
          <p14:tracePt t="5375" x="1466850" y="1054100"/>
          <p14:tracePt t="5391" x="1377950" y="1047750"/>
          <p14:tracePt t="5408" x="1301750" y="1047750"/>
          <p14:tracePt t="5425" x="1244600" y="1047750"/>
          <p14:tracePt t="5442" x="1181100" y="1047750"/>
          <p14:tracePt t="5459" x="1111250" y="1047750"/>
          <p14:tracePt t="5461" x="1073150" y="1054100"/>
          <p14:tracePt t="5475" x="1035050" y="1047750"/>
          <p14:tracePt t="5492" x="939800" y="1047750"/>
          <p14:tracePt t="5508" x="895350" y="1047750"/>
          <p14:tracePt t="5525" x="876300" y="1047750"/>
          <p14:tracePt t="5541" x="857250" y="1047750"/>
          <p14:tracePt t="5560" x="838200" y="1047750"/>
          <p14:tracePt t="5575" x="806450" y="1047750"/>
          <p14:tracePt t="5591" x="755650" y="1047750"/>
          <p14:tracePt t="5608" x="698500" y="1047750"/>
          <p14:tracePt t="5625" x="647700" y="1047750"/>
          <p14:tracePt t="5641" x="641350" y="1047750"/>
          <p14:tracePt t="5803" x="641350" y="1054100"/>
          <p14:tracePt t="5811" x="641350" y="1060450"/>
          <p14:tracePt t="5820" x="654050" y="1066800"/>
          <p14:tracePt t="5828" x="666750" y="1066800"/>
          <p14:tracePt t="5842" x="679450" y="1073150"/>
          <p14:tracePt t="5858" x="717550" y="1085850"/>
          <p14:tracePt t="5860" x="742950" y="1098550"/>
          <p14:tracePt t="5875" x="774700" y="1098550"/>
          <p14:tracePt t="5892" x="914400" y="1104900"/>
          <p14:tracePt t="5908" x="1022350" y="1104900"/>
          <p14:tracePt t="5925" x="1130300" y="1104900"/>
          <p14:tracePt t="5942" x="1219200" y="1123950"/>
          <p14:tracePt t="5958" x="1295400" y="1130300"/>
          <p14:tracePt t="5975" x="1352550" y="1136650"/>
          <p14:tracePt t="5991" x="1409700" y="1136650"/>
          <p14:tracePt t="6008" x="1460500" y="1143000"/>
          <p14:tracePt t="6025" x="1498600" y="1143000"/>
          <p14:tracePt t="6043" x="1549400" y="1143000"/>
          <p14:tracePt t="6058" x="1562100" y="1143000"/>
          <p14:tracePt t="6075" x="1574800" y="1143000"/>
          <p14:tracePt t="6091" x="1581150" y="1143000"/>
          <p14:tracePt t="6299" x="1574800" y="1143000"/>
          <p14:tracePt t="6316" x="1562100" y="1143000"/>
          <p14:tracePt t="6323" x="1543050" y="1143000"/>
          <p14:tracePt t="6341" x="1498600" y="1155700"/>
          <p14:tracePt t="6358" x="1428750" y="1200150"/>
          <p14:tracePt t="6375" x="1358900" y="1276350"/>
          <p14:tracePt t="6391" x="1314450" y="1365250"/>
          <p14:tracePt t="6409" x="1282700" y="1460500"/>
          <p14:tracePt t="6425" x="1276350" y="1536700"/>
          <p14:tracePt t="6442" x="1276350" y="1593850"/>
          <p14:tracePt t="6458" x="1270000" y="1644650"/>
          <p14:tracePt t="6460" x="1263650" y="1663700"/>
          <p14:tracePt t="6475" x="1250950" y="1689100"/>
          <p14:tracePt t="6492" x="1225550" y="1765300"/>
          <p14:tracePt t="6509" x="1212850" y="1816100"/>
          <p14:tracePt t="6525" x="1206500" y="1854200"/>
          <p14:tracePt t="6545" x="1200150" y="1885950"/>
          <p14:tracePt t="6558" x="1200150" y="1911350"/>
          <p14:tracePt t="6575" x="1200150" y="1955800"/>
          <p14:tracePt t="6591" x="1193800" y="2006600"/>
          <p14:tracePt t="6608" x="1181100" y="2038350"/>
          <p14:tracePt t="6625" x="1168400" y="2063750"/>
          <p14:tracePt t="6641" x="1162050" y="2082800"/>
          <p14:tracePt t="6658" x="1149350" y="2101850"/>
          <p14:tracePt t="6659" x="1143000" y="2108200"/>
          <p14:tracePt t="6675" x="1136650" y="2114550"/>
          <p14:tracePt t="6691" x="1136650" y="2127250"/>
          <p14:tracePt t="6708" x="1136650" y="2133600"/>
          <p14:tracePt t="6727" x="1130300" y="2139950"/>
          <p14:tracePt t="6743" x="1123950" y="2146300"/>
          <p14:tracePt t="6758" x="1117600" y="2171700"/>
          <p14:tracePt t="6775" x="1104900" y="2184400"/>
          <p14:tracePt t="6791" x="1092200" y="2197100"/>
          <p14:tracePt t="6854" x="1085850" y="2197100"/>
          <p14:tracePt t="6860" x="1079500" y="2197100"/>
          <p14:tracePt t="7307" x="1092200" y="2197100"/>
          <p14:tracePt t="7326" x="1149350" y="2197100"/>
          <p14:tracePt t="7341" x="1219200" y="2197100"/>
          <p14:tracePt t="7358" x="1289050" y="2197100"/>
          <p14:tracePt t="7375" x="1339850" y="2197100"/>
          <p14:tracePt t="7391" x="1358900" y="2197100"/>
          <p14:tracePt t="7409" x="1377950" y="2197100"/>
          <p14:tracePt t="7425" x="1397000" y="2197100"/>
          <p14:tracePt t="7442" x="1428750" y="2197100"/>
          <p14:tracePt t="7458" x="1466850" y="2197100"/>
          <p14:tracePt t="7460" x="1479550" y="2197100"/>
          <p14:tracePt t="7475" x="1498600" y="2197100"/>
          <p14:tracePt t="7494" x="1530350" y="2197100"/>
          <p14:tracePt t="7508" x="1549400" y="2197100"/>
          <p14:tracePt t="7525" x="1555750" y="2197100"/>
          <p14:tracePt t="7542" x="1568450" y="2197100"/>
          <p14:tracePt t="7558" x="1593850" y="2197100"/>
          <p14:tracePt t="7575" x="1625600" y="2197100"/>
          <p14:tracePt t="7591" x="1651000" y="2197100"/>
          <p14:tracePt t="7608" x="1663700" y="2197100"/>
          <p14:tracePt t="7835" x="1651000" y="2197100"/>
          <p14:tracePt t="7843" x="1638300" y="2197100"/>
          <p14:tracePt t="7852" x="1619250" y="2197100"/>
          <p14:tracePt t="7860" x="1606550" y="2197100"/>
          <p14:tracePt t="7875" x="1581150" y="2197100"/>
          <p14:tracePt t="7892" x="1511300" y="2197100"/>
          <p14:tracePt t="7908" x="1460500" y="2197100"/>
          <p14:tracePt t="7925" x="1416050" y="2197100"/>
          <p14:tracePt t="7942" x="1384300" y="2197100"/>
          <p14:tracePt t="7958" x="1371600" y="2197100"/>
          <p14:tracePt t="7976" x="1358900" y="2197100"/>
          <p14:tracePt t="7991" x="1352550" y="2197100"/>
          <p14:tracePt t="8139" x="1358900" y="2197100"/>
          <p14:tracePt t="8156" x="1365250" y="2197100"/>
          <p14:tracePt t="8163" x="1371600" y="2197100"/>
          <p14:tracePt t="8177" x="1384300" y="2197100"/>
          <p14:tracePt t="8192" x="1428750" y="2197100"/>
          <p14:tracePt t="8208" x="1498600" y="2197100"/>
          <p14:tracePt t="8225" x="1581150" y="2203450"/>
          <p14:tracePt t="8245" x="1657350" y="2203450"/>
          <p14:tracePt t="8259" x="1670050" y="2203450"/>
          <p14:tracePt t="8499" x="1670050" y="2197100"/>
          <p14:tracePt t="8509" x="1663700" y="2197100"/>
          <p14:tracePt t="8515" x="1657350" y="2197100"/>
          <p14:tracePt t="8525" x="1644650" y="2190750"/>
          <p14:tracePt t="8542" x="1612900" y="2184400"/>
          <p14:tracePt t="8559" x="1568450" y="2184400"/>
          <p14:tracePt t="8575" x="1504950" y="2178050"/>
          <p14:tracePt t="8592" x="1441450" y="2178050"/>
          <p14:tracePt t="8608" x="1384300" y="2178050"/>
          <p14:tracePt t="8625" x="1339850" y="2178050"/>
          <p14:tracePt t="8642" x="1308100" y="2178050"/>
          <p14:tracePt t="8643" x="1289050" y="2178050"/>
          <p14:tracePt t="8658" x="1282700" y="2178050"/>
          <p14:tracePt t="8675" x="1270000" y="2178050"/>
          <p14:tracePt t="8692" x="1257300" y="2171700"/>
          <p14:tracePt t="8708" x="1244600" y="2171700"/>
          <p14:tracePt t="8725" x="1225550" y="2171700"/>
          <p14:tracePt t="8741" x="1193800" y="2165350"/>
          <p14:tracePt t="8758" x="1168400" y="2165350"/>
          <p14:tracePt t="8808" x="1162050" y="2165350"/>
          <p14:tracePt t="8827" x="1155700" y="2165350"/>
          <p14:tracePt t="8842" x="1149350" y="2165350"/>
          <p14:tracePt t="8858" x="1123950" y="2165350"/>
          <p14:tracePt t="8875" x="1098550" y="2165350"/>
          <p14:tracePt t="8892" x="1060450" y="2165350"/>
          <p14:tracePt t="8908" x="1041400" y="2165350"/>
          <p14:tracePt t="8958" x="1035050" y="2165350"/>
          <p14:tracePt t="8975" x="1016000" y="2165350"/>
          <p14:tracePt t="8992" x="996950" y="2165350"/>
          <p14:tracePt t="9010" x="984250" y="2165350"/>
          <p14:tracePt t="9025" x="971550" y="2165350"/>
          <p14:tracePt t="9100" x="965200" y="2165350"/>
          <p14:tracePt t="9108" x="958850" y="2165350"/>
          <p14:tracePt t="9125" x="933450" y="2165350"/>
          <p14:tracePt t="9142" x="920750" y="2165350"/>
          <p14:tracePt t="9158" x="901700" y="2165350"/>
          <p14:tracePt t="9175" x="889000" y="2165350"/>
          <p14:tracePt t="9191" x="876300" y="2165350"/>
          <p14:tracePt t="9208" x="857250" y="2165350"/>
          <p14:tracePt t="9242" x="850900" y="2165350"/>
          <p14:tracePt t="9371" x="857250" y="2165350"/>
          <p14:tracePt t="9379" x="876300" y="2165350"/>
          <p14:tracePt t="9387" x="895350" y="2165350"/>
          <p14:tracePt t="9395" x="920750" y="2165350"/>
          <p14:tracePt t="9408" x="939800" y="2165350"/>
          <p14:tracePt t="9425" x="977900" y="2165350"/>
          <p14:tracePt t="9441" x="990600" y="2165350"/>
          <p14:tracePt t="9789" x="990600" y="2159000"/>
          <p14:tracePt t="10075" x="1003300" y="2159000"/>
          <p14:tracePt t="10084" x="1003300" y="2152650"/>
          <p14:tracePt t="10092" x="1022350" y="2152650"/>
          <p14:tracePt t="10108" x="1060450" y="2152650"/>
          <p14:tracePt t="10125" x="1111250" y="2152650"/>
          <p14:tracePt t="10142" x="1143000" y="2152650"/>
          <p14:tracePt t="10214" x="1149350" y="2152650"/>
          <p14:tracePt t="10787" x="1155700" y="2152650"/>
          <p14:tracePt t="10795" x="1162050" y="2152650"/>
          <p14:tracePt t="10805" x="1168400" y="2152650"/>
          <p14:tracePt t="10812" x="1174750" y="2152650"/>
          <p14:tracePt t="10825" x="1181100" y="2152650"/>
          <p14:tracePt t="10842" x="1193800" y="2152650"/>
          <p14:tracePt t="10858" x="1212850" y="2152650"/>
          <p14:tracePt t="10875" x="1225550" y="2152650"/>
          <p14:tracePt t="10891" x="1238250" y="2152650"/>
          <p14:tracePt t="10908" x="1244600" y="2152650"/>
          <p14:tracePt t="10925" x="1270000" y="2152650"/>
          <p14:tracePt t="10942" x="1295400" y="2152650"/>
          <p14:tracePt t="10959" x="1314450" y="2152650"/>
          <p14:tracePt t="10975" x="1327150" y="2152650"/>
          <p14:tracePt t="11069" x="1333500" y="2152650"/>
          <p14:tracePt t="11076" x="1339850" y="2152650"/>
          <p14:tracePt t="11084" x="1346200" y="2146300"/>
          <p14:tracePt t="11092" x="1352550" y="2146300"/>
          <p14:tracePt t="11109" x="1358900" y="2139950"/>
          <p14:tracePt t="11125" x="1377950" y="2139950"/>
          <p14:tracePt t="11203" x="1384300" y="2133600"/>
          <p14:tracePt t="11213" x="1390650" y="2133600"/>
          <p14:tracePt t="11220" x="1403350" y="2133600"/>
          <p14:tracePt t="11231" x="1416050" y="2133600"/>
          <p14:tracePt t="11241" x="1428750" y="2133600"/>
          <p14:tracePt t="11259" x="1435100" y="2127250"/>
          <p14:tracePt t="11542" x="1441450" y="2127250"/>
          <p14:tracePt t="11547" x="1447800" y="2127250"/>
          <p14:tracePt t="11558" x="1466850" y="2127250"/>
          <p14:tracePt t="11575" x="1524000" y="2127250"/>
          <p14:tracePt t="11592" x="1574800" y="2127250"/>
          <p14:tracePt t="11608" x="1631950" y="2127250"/>
          <p14:tracePt t="11625" x="1682750" y="2127250"/>
          <p14:tracePt t="11642" x="1701800" y="2127250"/>
          <p14:tracePt t="11658" x="1708150" y="2127250"/>
          <p14:tracePt t="11852" x="1701800" y="2127250"/>
          <p14:tracePt t="11859" x="1695450" y="2127250"/>
          <p14:tracePt t="11870" x="1682750" y="2127250"/>
          <p14:tracePt t="11875" x="1663700" y="2127250"/>
          <p14:tracePt t="11891" x="1625600" y="2127250"/>
          <p14:tracePt t="11908" x="1581150" y="2127250"/>
          <p14:tracePt t="11925" x="1536700" y="2127250"/>
          <p14:tracePt t="11941" x="1498600" y="2127250"/>
          <p14:tracePt t="11959" x="1454150" y="2127250"/>
          <p14:tracePt t="11975" x="1397000" y="2127250"/>
          <p14:tracePt t="11992" x="1358900" y="2127250"/>
          <p14:tracePt t="12008" x="1308100" y="2127250"/>
          <p14:tracePt t="12026" x="1270000" y="2120900"/>
          <p14:tracePt t="12043" x="1225550" y="2120900"/>
          <p14:tracePt t="12058" x="1212850" y="2120900"/>
          <p14:tracePt t="12075" x="1193800" y="2120900"/>
          <p14:tracePt t="12092" x="1168400" y="2120900"/>
          <p14:tracePt t="12108" x="1143000" y="2120900"/>
          <p14:tracePt t="12125" x="1117600" y="2120900"/>
          <p14:tracePt t="12142" x="1092200" y="2120900"/>
          <p14:tracePt t="12158" x="1066800" y="2120900"/>
          <p14:tracePt t="12175" x="1047750" y="2120900"/>
          <p14:tracePt t="12192" x="1035050" y="2120900"/>
          <p14:tracePt t="12209" x="1016000" y="2120900"/>
          <p14:tracePt t="12225" x="1003300" y="2120900"/>
          <p14:tracePt t="12243" x="977900" y="2120900"/>
          <p14:tracePt t="12260" x="971550" y="2120900"/>
          <p14:tracePt t="12275" x="965200" y="2120900"/>
          <p14:tracePt t="12508" x="971550" y="2120900"/>
          <p14:tracePt t="12516" x="996950" y="2120900"/>
          <p14:tracePt t="12525" x="1028700" y="2120900"/>
          <p14:tracePt t="12543" x="1130300" y="2120900"/>
          <p14:tracePt t="12558" x="1238250" y="2127250"/>
          <p14:tracePt t="12575" x="1327150" y="2133600"/>
          <p14:tracePt t="12591" x="1409700" y="2139950"/>
          <p14:tracePt t="12608" x="1454150" y="2139950"/>
          <p14:tracePt t="12625" x="1479550" y="2139950"/>
          <p14:tracePt t="12675" x="1498600" y="2139950"/>
          <p14:tracePt t="12692" x="1555750" y="2139950"/>
          <p14:tracePt t="12708" x="1593850" y="2139950"/>
          <p14:tracePt t="12725" x="1619250" y="2139950"/>
          <p14:tracePt t="12744" x="1631950" y="2139950"/>
          <p14:tracePt t="12760" x="1638300" y="2139950"/>
          <p14:tracePt t="12892" x="1631950" y="2139950"/>
          <p14:tracePt t="12903" x="1612900" y="2139950"/>
          <p14:tracePt t="12908" x="1593850" y="2139950"/>
          <p14:tracePt t="12925" x="1543050" y="2139950"/>
          <p14:tracePt t="12942" x="1511300" y="2146300"/>
          <p14:tracePt t="12958" x="1479550" y="2146300"/>
          <p14:tracePt t="12976" x="1454150" y="2146300"/>
          <p14:tracePt t="12992" x="1435100" y="2159000"/>
          <p14:tracePt t="13008" x="1403350" y="2159000"/>
          <p14:tracePt t="13025" x="1371600" y="2165350"/>
          <p14:tracePt t="13042" x="1333500" y="2165350"/>
          <p14:tracePt t="13058" x="1301750" y="2165350"/>
          <p14:tracePt t="13059" x="1295400" y="2165350"/>
          <p14:tracePt t="13075" x="1276350" y="2165350"/>
          <p14:tracePt t="13092" x="1263650" y="2165350"/>
          <p14:tracePt t="13108" x="1231900" y="2165350"/>
          <p14:tracePt t="13125" x="1187450" y="2152650"/>
          <p14:tracePt t="13142" x="1130300" y="2133600"/>
          <p14:tracePt t="13158" x="1085850" y="2120900"/>
          <p14:tracePt t="13175" x="1060450" y="2101850"/>
          <p14:tracePt t="13192" x="1035050" y="2082800"/>
          <p14:tracePt t="13208" x="1016000" y="2070100"/>
          <p14:tracePt t="13225" x="996950" y="2051050"/>
          <p14:tracePt t="13241" x="990600" y="2032000"/>
          <p14:tracePt t="13258" x="990600" y="1993900"/>
          <p14:tracePt t="13277" x="990600" y="1924050"/>
          <p14:tracePt t="13295" x="990600" y="1879600"/>
          <p14:tracePt t="13310" x="990600" y="1841500"/>
          <p14:tracePt t="13326" x="990600" y="1809750"/>
          <p14:tracePt t="13341" x="990600" y="1784350"/>
          <p14:tracePt t="13358" x="1003300" y="1771650"/>
          <p14:tracePt t="13376" x="1022350" y="1746250"/>
          <p14:tracePt t="13392" x="1073150" y="1727200"/>
          <p14:tracePt t="13408" x="1130300" y="1708150"/>
          <p14:tracePt t="13425" x="1206500" y="1689100"/>
          <p14:tracePt t="13441" x="1276350" y="1682750"/>
          <p14:tracePt t="13445" x="1314450" y="1682750"/>
          <p14:tracePt t="13458" x="1346200" y="1682750"/>
          <p14:tracePt t="13475" x="1403350" y="1682750"/>
          <p14:tracePt t="13495" x="1441450" y="1682750"/>
          <p14:tracePt t="13508" x="1479550" y="1701800"/>
          <p14:tracePt t="13527" x="1524000" y="1714500"/>
          <p14:tracePt t="13542" x="1568450" y="1739900"/>
          <p14:tracePt t="13559" x="1606550" y="1778000"/>
          <p14:tracePt t="13575" x="1644650" y="1816100"/>
          <p14:tracePt t="13592" x="1663700" y="1847850"/>
          <p14:tracePt t="13608" x="1682750" y="1879600"/>
          <p14:tracePt t="13625" x="1682750" y="1917700"/>
          <p14:tracePt t="13642" x="1682750" y="1962150"/>
          <p14:tracePt t="13658" x="1682750" y="2000250"/>
          <p14:tracePt t="13660" x="1682750" y="2019300"/>
          <p14:tracePt t="13675" x="1682750" y="2070100"/>
          <p14:tracePt t="13692" x="1682750" y="2101850"/>
          <p14:tracePt t="13708" x="1651000" y="2139950"/>
          <p14:tracePt t="13725" x="1619250" y="2165350"/>
          <p14:tracePt t="13743" x="1581150" y="2184400"/>
          <p14:tracePt t="13758" x="1543050" y="2209800"/>
          <p14:tracePt t="13775" x="1498600" y="2228850"/>
          <p14:tracePt t="13794" x="1447800" y="2241550"/>
          <p14:tracePt t="13809" x="1403350" y="2247900"/>
          <p14:tracePt t="13825" x="1352550" y="2247900"/>
          <p14:tracePt t="13842" x="1301750" y="2247900"/>
          <p14:tracePt t="13858" x="1238250" y="2247900"/>
          <p14:tracePt t="13859" x="1212850" y="2247900"/>
          <p14:tracePt t="13875" x="1143000" y="2247900"/>
          <p14:tracePt t="13892" x="1079500" y="2235200"/>
          <p14:tracePt t="13908" x="1022350" y="2209800"/>
          <p14:tracePt t="13925" x="990600" y="2184400"/>
          <p14:tracePt t="13941" x="977900" y="2159000"/>
          <p14:tracePt t="13958" x="958850" y="2127250"/>
          <p14:tracePt t="13975" x="958850" y="2095500"/>
          <p14:tracePt t="13991" x="958850" y="2057400"/>
          <p14:tracePt t="14009" x="952500" y="1981200"/>
          <p14:tracePt t="14025" x="946150" y="1917700"/>
          <p14:tracePt t="14043" x="946150" y="1847850"/>
          <p14:tracePt t="14058" x="946150" y="1828800"/>
          <p14:tracePt t="14075" x="984250" y="1790700"/>
          <p14:tracePt t="14094" x="1022350" y="1771650"/>
          <p14:tracePt t="14108" x="1073150" y="1746250"/>
          <p14:tracePt t="14125" x="1149350" y="1733550"/>
          <p14:tracePt t="14142" x="1244600" y="1720850"/>
          <p14:tracePt t="14159" x="1333500" y="1727200"/>
          <p14:tracePt t="14175" x="1416050" y="1739900"/>
          <p14:tracePt t="14192" x="1485900" y="1739900"/>
          <p14:tracePt t="14208" x="1543050" y="1739900"/>
          <p14:tracePt t="14225" x="1574800" y="1739900"/>
          <p14:tracePt t="14242" x="1581150" y="1746250"/>
          <p14:tracePt t="14258" x="1587500" y="1746250"/>
          <p14:tracePt t="14275" x="1600200" y="1765300"/>
          <p14:tracePt t="14291" x="1625600" y="1816100"/>
          <p14:tracePt t="14311" x="1651000" y="1879600"/>
          <p14:tracePt t="14325" x="1670050" y="1943100"/>
          <p14:tracePt t="14342" x="1682750" y="1993900"/>
          <p14:tracePt t="14358" x="1695450" y="2032000"/>
          <p14:tracePt t="14375" x="1695450" y="2057400"/>
          <p14:tracePt t="14391" x="1689100" y="2082800"/>
          <p14:tracePt t="14408" x="1676400" y="2114550"/>
          <p14:tracePt t="14425" x="1657350" y="2139950"/>
          <p14:tracePt t="14442" x="1625600" y="2159000"/>
          <p14:tracePt t="14458" x="1593850" y="2184400"/>
          <p14:tracePt t="14475" x="1524000" y="2222500"/>
          <p14:tracePt t="14491" x="1466850" y="2235200"/>
          <p14:tracePt t="14508" x="1409700" y="2247900"/>
          <p14:tracePt t="14526" x="1339850" y="2247900"/>
          <p14:tracePt t="14542" x="1270000" y="2254250"/>
          <p14:tracePt t="14558" x="1200150" y="2254250"/>
          <p14:tracePt t="14575" x="1123950" y="2254250"/>
          <p14:tracePt t="14591" x="1060450" y="2254250"/>
          <p14:tracePt t="14608" x="1016000" y="2228850"/>
          <p14:tracePt t="14626" x="990600" y="2209800"/>
          <p14:tracePt t="14642" x="965200" y="2159000"/>
          <p14:tracePt t="14643" x="958850" y="2120900"/>
          <p14:tracePt t="14658" x="958850" y="2095500"/>
          <p14:tracePt t="14675" x="958850" y="2012950"/>
          <p14:tracePt t="14692" x="958850" y="1974850"/>
          <p14:tracePt t="14708" x="971550" y="1949450"/>
          <p14:tracePt t="14725" x="990600" y="1911350"/>
          <p14:tracePt t="14741" x="1016000" y="1892300"/>
          <p14:tracePt t="14758" x="1047750" y="1866900"/>
          <p14:tracePt t="14775" x="1092200" y="1854200"/>
          <p14:tracePt t="14792" x="1143000" y="1835150"/>
          <p14:tracePt t="14810" x="1206500" y="1835150"/>
          <p14:tracePt t="14825" x="1308100" y="1835150"/>
          <p14:tracePt t="14842" x="1441450" y="1847850"/>
          <p14:tracePt t="14859" x="1670050" y="1854200"/>
          <p14:tracePt t="14875" x="1739900" y="1873250"/>
          <p14:tracePt t="14892" x="1809750" y="1885950"/>
          <p14:tracePt t="14908" x="1809750" y="1905000"/>
          <p14:tracePt t="14926" x="1809750" y="1955800"/>
          <p14:tracePt t="14942" x="1809750" y="2012950"/>
          <p14:tracePt t="14958" x="1809750" y="2076450"/>
          <p14:tracePt t="14975" x="1809750" y="2152650"/>
          <p14:tracePt t="14992" x="1803400" y="2209800"/>
          <p14:tracePt t="15008" x="1784350" y="2247900"/>
          <p14:tracePt t="15027" x="1765300" y="2266950"/>
          <p14:tracePt t="15058" x="1752600" y="2266950"/>
          <p14:tracePt t="15075" x="1739900" y="2273300"/>
          <p14:tracePt t="15092" x="1714500" y="2279650"/>
          <p14:tracePt t="15108" x="1708150" y="2279650"/>
          <p14:tracePt t="15955" x="1720850" y="2279650"/>
          <p14:tracePt t="15963" x="1758950" y="2279650"/>
          <p14:tracePt t="15972" x="1797050" y="2279650"/>
          <p14:tracePt t="15979" x="1828800" y="2266950"/>
          <p14:tracePt t="15993" x="1873250" y="2266950"/>
          <p14:tracePt t="16008" x="1936750" y="2260600"/>
          <p14:tracePt t="16025" x="2012950" y="2260600"/>
          <p14:tracePt t="16043" x="2203450" y="2260600"/>
          <p14:tracePt t="16059" x="2330450" y="2260600"/>
          <p14:tracePt t="16075" x="2451100" y="2266950"/>
          <p14:tracePt t="16091" x="2527300" y="2260600"/>
          <p14:tracePt t="16108" x="2565400" y="2260600"/>
          <p14:tracePt t="16125" x="2578100" y="2260600"/>
          <p14:tracePt t="16188" x="2578100" y="2254250"/>
          <p14:tracePt t="16447" x="2571750" y="2254250"/>
          <p14:tracePt t="16484" x="2565400" y="2254250"/>
          <p14:tracePt t="16492" x="2565400" y="2247900"/>
          <p14:tracePt t="16510" x="2559050" y="2241550"/>
          <p14:tracePt t="16525" x="2546350" y="2241550"/>
          <p14:tracePt t="16542" x="2540000" y="2228850"/>
          <p14:tracePt t="16558" x="2533650" y="2228850"/>
          <p14:tracePt t="16611" x="2527300" y="2222500"/>
          <p14:tracePt t="16625" x="2527300" y="2216150"/>
          <p14:tracePt t="16642" x="2514600" y="2203450"/>
          <p14:tracePt t="16843" x="2508250" y="2197100"/>
          <p14:tracePt t="17043" x="2514600" y="2190750"/>
          <p14:tracePt t="17051" x="2540000" y="2190750"/>
          <p14:tracePt t="17061" x="2571750" y="2184400"/>
          <p14:tracePt t="17075" x="2635250" y="2178050"/>
          <p14:tracePt t="17092" x="2724150" y="2178050"/>
          <p14:tracePt t="17108" x="2813050" y="2171700"/>
          <p14:tracePt t="17125" x="2895600" y="2178050"/>
          <p14:tracePt t="17142" x="2946400" y="2178050"/>
          <p14:tracePt t="17158" x="2971800" y="2184400"/>
          <p14:tracePt t="17175" x="2997200" y="2184400"/>
          <p14:tracePt t="17192" x="3003550" y="2190750"/>
          <p14:tracePt t="17208" x="3041650" y="2190750"/>
          <p14:tracePt t="17225" x="3098800" y="2190750"/>
          <p14:tracePt t="17242" x="3162300" y="2190750"/>
          <p14:tracePt t="17245" x="3194050" y="2190750"/>
          <p14:tracePt t="17258" x="3232150" y="2190750"/>
          <p14:tracePt t="17276" x="3327400" y="2190750"/>
          <p14:tracePt t="17293" x="3378200" y="2197100"/>
          <p14:tracePt t="17308" x="3429000" y="2197100"/>
          <p14:tracePt t="17325" x="3486150" y="2197100"/>
          <p14:tracePt t="17342" x="3562350" y="2197100"/>
          <p14:tracePt t="17358" x="3632200" y="2203450"/>
          <p14:tracePt t="17384" x="3727450" y="2209800"/>
          <p14:tracePt t="17400" x="3784600" y="2209800"/>
          <p14:tracePt t="17403" x="3816350" y="2209800"/>
          <p14:tracePt t="17425" x="3886200" y="2209800"/>
          <p14:tracePt t="17442" x="3956050" y="2216150"/>
          <p14:tracePt t="17458" x="4032250" y="2216150"/>
          <p14:tracePt t="17475" x="4133850" y="2209800"/>
          <p14:tracePt t="17492" x="4184650" y="2209800"/>
          <p14:tracePt t="17508" x="4216400" y="2197100"/>
          <p14:tracePt t="17526" x="4229100" y="2197100"/>
          <p14:tracePt t="17558" x="4235450" y="2197100"/>
          <p14:tracePt t="18019" x="4229100" y="2197100"/>
          <p14:tracePt t="18620" x="4229100" y="2203450"/>
          <p14:tracePt t="18659" x="4222750" y="2209800"/>
          <p14:tracePt t="18670" x="4210050" y="2228850"/>
          <p14:tracePt t="18676" x="4184650" y="2241550"/>
          <p14:tracePt t="18692" x="4114800" y="2273300"/>
          <p14:tracePt t="18708" x="4051300" y="2317750"/>
          <p14:tracePt t="18725" x="3994150" y="2355850"/>
          <p14:tracePt t="18742" x="3930650" y="2400300"/>
          <p14:tracePt t="18758" x="3860800" y="2432050"/>
          <p14:tracePt t="18775" x="3778250" y="2476500"/>
          <p14:tracePt t="18792" x="3695700" y="2508250"/>
          <p14:tracePt t="18808" x="3613150" y="2540000"/>
          <p14:tracePt t="18825" x="3549650" y="2559050"/>
          <p14:tracePt t="18842" x="3492500" y="2578100"/>
          <p14:tracePt t="18858" x="3435350" y="2590800"/>
          <p14:tracePt t="18860" x="3409950" y="2603500"/>
          <p14:tracePt t="18875" x="3346450" y="2622550"/>
          <p14:tracePt t="18892" x="3289300" y="2635250"/>
          <p14:tracePt t="18909" x="3251200" y="2641600"/>
          <p14:tracePt t="18925" x="3213100" y="2641600"/>
          <p14:tracePt t="18942" x="3168650" y="2641600"/>
          <p14:tracePt t="18958" x="3117850" y="2641600"/>
          <p14:tracePt t="18975" x="3060700" y="2641600"/>
          <p14:tracePt t="18992" x="3009900" y="2641600"/>
          <p14:tracePt t="19010" x="2965450" y="2641600"/>
          <p14:tracePt t="19025" x="2921000" y="2641600"/>
          <p14:tracePt t="19027" x="2895600" y="2641600"/>
          <p14:tracePt t="19042" x="2876550" y="2647950"/>
          <p14:tracePt t="19058" x="2863850" y="2647950"/>
          <p14:tracePt t="19075" x="2857500" y="2647950"/>
          <p14:tracePt t="19164" x="2851150" y="2654300"/>
          <p14:tracePt t="19171" x="2832100" y="2660650"/>
          <p14:tracePt t="19182" x="2813050" y="2679700"/>
          <p14:tracePt t="19192" x="2800350" y="2686050"/>
          <p14:tracePt t="19208" x="2774950" y="2705100"/>
          <p14:tracePt t="19225" x="2749550" y="2717800"/>
          <p14:tracePt t="19244" x="2705100" y="2717800"/>
          <p14:tracePt t="19259" x="2686050" y="2717800"/>
          <p14:tracePt t="19275" x="2584450" y="2717800"/>
          <p14:tracePt t="19296" x="2495550" y="2724150"/>
          <p14:tracePt t="19308" x="2400300" y="2736850"/>
          <p14:tracePt t="19325" x="2298700" y="2736850"/>
          <p14:tracePt t="19343" x="2216150" y="2736850"/>
          <p14:tracePt t="19358" x="2146300" y="2755900"/>
          <p14:tracePt t="19375" x="2070100" y="2755900"/>
          <p14:tracePt t="19392" x="1993900" y="2768600"/>
          <p14:tracePt t="19408" x="1905000" y="2774950"/>
          <p14:tracePt t="19425" x="1809750" y="2774950"/>
          <p14:tracePt t="19442" x="1720850" y="2781300"/>
          <p14:tracePt t="19458" x="1631950" y="2787650"/>
          <p14:tracePt t="19461" x="1587500" y="2787650"/>
          <p14:tracePt t="19475" x="1511300" y="2774950"/>
          <p14:tracePt t="19491" x="1447800" y="2768600"/>
          <p14:tracePt t="19511" x="1377950" y="2768600"/>
          <p14:tracePt t="19525" x="1295400" y="2755900"/>
          <p14:tracePt t="19542" x="1206500" y="2743200"/>
          <p14:tracePt t="19558" x="1104900" y="2724150"/>
          <p14:tracePt t="19575" x="1009650" y="2692400"/>
          <p14:tracePt t="19591" x="939800" y="2660650"/>
          <p14:tracePt t="19608" x="914400" y="2654300"/>
          <p14:tracePt t="19625" x="914400" y="2647950"/>
          <p14:tracePt t="19642" x="914400" y="2628900"/>
          <p14:tracePt t="19658" x="914400" y="2597150"/>
          <p14:tracePt t="19659" x="914400" y="2578100"/>
          <p14:tracePt t="19675" x="914400" y="2559050"/>
          <p14:tracePt t="19692" x="914400" y="2508250"/>
          <p14:tracePt t="19708" x="927100" y="2470150"/>
          <p14:tracePt t="19725" x="958850" y="2425700"/>
          <p14:tracePt t="19742" x="1009650" y="2387600"/>
          <p14:tracePt t="19758" x="1047750" y="2362200"/>
          <p14:tracePt t="19775" x="1092200" y="2343150"/>
          <p14:tracePt t="19791" x="1136650" y="2330450"/>
          <p14:tracePt t="19808" x="1193800" y="2317750"/>
          <p14:tracePt t="19825" x="1263650" y="2317750"/>
          <p14:tracePt t="19842" x="1333500" y="2317750"/>
          <p14:tracePt t="19859" x="1473200" y="2311400"/>
          <p14:tracePt t="19875" x="1524000" y="2311400"/>
          <p14:tracePt t="19892" x="1701800" y="2311400"/>
          <p14:tracePt t="19908" x="1816100" y="2311400"/>
          <p14:tracePt t="19925" x="1924050" y="2311400"/>
          <p14:tracePt t="19942" x="2025650" y="2317750"/>
          <p14:tracePt t="19958" x="2133600" y="2343150"/>
          <p14:tracePt t="19975" x="2241550" y="2343150"/>
          <p14:tracePt t="19992" x="2355850" y="2349500"/>
          <p14:tracePt t="20009" x="2463800" y="2355850"/>
          <p14:tracePt t="20025" x="2546350" y="2355850"/>
          <p14:tracePt t="20042" x="2616200" y="2355850"/>
          <p14:tracePt t="20058" x="2679700" y="2355850"/>
          <p14:tracePt t="20061" x="2711450" y="2355850"/>
          <p14:tracePt t="20075" x="2762250" y="2355850"/>
          <p14:tracePt t="20092" x="2787650" y="2355850"/>
          <p14:tracePt t="20108" x="2806700" y="2362200"/>
          <p14:tracePt t="20125" x="2825750" y="2368550"/>
          <p14:tracePt t="20142" x="2844800" y="2374900"/>
          <p14:tracePt t="20158" x="2857500" y="2374900"/>
          <p14:tracePt t="20208" x="2857500" y="2400300"/>
          <p14:tracePt t="20225" x="2857500" y="2451100"/>
          <p14:tracePt t="20244" x="2857500" y="2533650"/>
          <p14:tracePt t="20258" x="2857500" y="2565400"/>
          <p14:tracePt t="20277" x="2857500" y="2654300"/>
          <p14:tracePt t="20292" x="2844800" y="2698750"/>
          <p14:tracePt t="20308" x="2825750" y="2730500"/>
          <p14:tracePt t="20325" x="2813050" y="2755900"/>
          <p14:tracePt t="20342" x="2768600" y="2774950"/>
          <p14:tracePt t="20358" x="2705100" y="2800350"/>
          <p14:tracePt t="20375" x="2641600" y="2819400"/>
          <p14:tracePt t="20391" x="2571750" y="2844800"/>
          <p14:tracePt t="20408" x="2489200" y="2863850"/>
          <p14:tracePt t="20425" x="2413000" y="2863850"/>
          <p14:tracePt t="20442" x="2330450" y="2863850"/>
          <p14:tracePt t="20458" x="2241550" y="2863850"/>
          <p14:tracePt t="20461" x="2197100" y="2863850"/>
          <p14:tracePt t="20475" x="2095500" y="2863850"/>
          <p14:tracePt t="20492" x="2000250" y="2857500"/>
          <p14:tracePt t="20510" x="1898650" y="2857500"/>
          <p14:tracePt t="20528" x="1809750" y="2857500"/>
          <p14:tracePt t="20542" x="1708150" y="2851150"/>
          <p14:tracePt t="20558" x="1625600" y="2844800"/>
          <p14:tracePt t="20575" x="1549400" y="2844800"/>
          <p14:tracePt t="20592" x="1479550" y="2832100"/>
          <p14:tracePt t="20608" x="1409700" y="2813050"/>
          <p14:tracePt t="20625" x="1333500" y="2800350"/>
          <p14:tracePt t="20642" x="1257300" y="2794000"/>
          <p14:tracePt t="20658" x="1193800" y="2794000"/>
          <p14:tracePt t="20660" x="1168400" y="2794000"/>
          <p14:tracePt t="20675" x="1123950" y="2787650"/>
          <p14:tracePt t="20692" x="1092200" y="2774950"/>
          <p14:tracePt t="20708" x="1060450" y="2762250"/>
          <p14:tracePt t="20725" x="1022350" y="2743200"/>
          <p14:tracePt t="20742" x="984250" y="2717800"/>
          <p14:tracePt t="20758" x="952500" y="2692400"/>
          <p14:tracePt t="20775" x="927100" y="2647950"/>
          <p14:tracePt t="20793" x="908050" y="2609850"/>
          <p14:tracePt t="20808" x="895350" y="2559050"/>
          <p14:tracePt t="20825" x="889000" y="2514600"/>
          <p14:tracePt t="20842" x="889000" y="2482850"/>
          <p14:tracePt t="20858" x="889000" y="2463800"/>
          <p14:tracePt t="20875" x="914400" y="2425700"/>
          <p14:tracePt t="20891" x="971550" y="2393950"/>
          <p14:tracePt t="20908" x="1060450" y="2368550"/>
          <p14:tracePt t="20925" x="1155700" y="2336800"/>
          <p14:tracePt t="20941" x="1250950" y="2317750"/>
          <p14:tracePt t="20958" x="1371600" y="2311400"/>
          <p14:tracePt t="20975" x="1511300" y="2298700"/>
          <p14:tracePt t="20992" x="1657350" y="2286000"/>
          <p14:tracePt t="21008" x="1828800" y="2279650"/>
          <p14:tracePt t="21025" x="2032000" y="2273300"/>
          <p14:tracePt t="21042" x="2228850" y="2286000"/>
          <p14:tracePt t="21059" x="2451100" y="2298700"/>
          <p14:tracePt t="21075" x="2546350" y="2324100"/>
          <p14:tracePt t="21092" x="2597150" y="2330450"/>
          <p14:tracePt t="21108" x="2635250" y="2343150"/>
          <p14:tracePt t="21125" x="2667000" y="2355850"/>
          <p14:tracePt t="21142" x="2717800" y="2374900"/>
          <p14:tracePt t="21158" x="2768600" y="2387600"/>
          <p14:tracePt t="21175" x="2819400" y="2419350"/>
          <p14:tracePt t="21192" x="2857500" y="2451100"/>
          <p14:tracePt t="21208" x="2901950" y="2489200"/>
          <p14:tracePt t="21225" x="2927350" y="2520950"/>
          <p14:tracePt t="21242" x="2946400" y="2546350"/>
          <p14:tracePt t="21262" x="2952750" y="2571750"/>
          <p14:tracePt t="21275" x="2952750" y="2584450"/>
          <p14:tracePt t="21291" x="2952750" y="2616200"/>
          <p14:tracePt t="21311" x="2933700" y="2654300"/>
          <p14:tracePt t="21325" x="2908300" y="2698750"/>
          <p14:tracePt t="21342" x="2863850" y="2730500"/>
          <p14:tracePt t="21358" x="2800350" y="2762250"/>
          <p14:tracePt t="21375" x="2755900" y="2806700"/>
          <p14:tracePt t="21392" x="2679700" y="2838450"/>
          <p14:tracePt t="21408" x="2603500" y="2870200"/>
          <p14:tracePt t="21425" x="2514600" y="2895600"/>
          <p14:tracePt t="21442" x="2413000" y="2914650"/>
          <p14:tracePt t="21458" x="2298700" y="2946400"/>
          <p14:tracePt t="21462" x="2247900" y="2940050"/>
          <p14:tracePt t="21475" x="2184400" y="2940050"/>
          <p14:tracePt t="21492" x="2006600" y="2927350"/>
          <p14:tracePt t="21508" x="1898650" y="2927350"/>
          <p14:tracePt t="21525" x="1809750" y="2933700"/>
          <p14:tracePt t="21542" x="1708150" y="2927350"/>
          <p14:tracePt t="21558" x="1612900" y="2914650"/>
          <p14:tracePt t="21575" x="1517650" y="2921000"/>
          <p14:tracePt t="21592" x="1403350" y="2901950"/>
          <p14:tracePt t="21608" x="1320800" y="2901950"/>
          <p14:tracePt t="21625" x="1225550" y="2882900"/>
          <p14:tracePt t="21642" x="1123950" y="2863850"/>
          <p14:tracePt t="21658" x="1022350" y="2832100"/>
          <p14:tracePt t="21660" x="977900" y="2813050"/>
          <p14:tracePt t="21675" x="939800" y="2800350"/>
          <p14:tracePt t="21692" x="889000" y="2794000"/>
          <p14:tracePt t="21708" x="882650" y="2787650"/>
          <p14:tracePt t="21744" x="876300" y="2781300"/>
          <p14:tracePt t="21758" x="876300" y="2736850"/>
          <p14:tracePt t="21775" x="876300" y="2692400"/>
          <p14:tracePt t="21793" x="876300" y="2635250"/>
          <p14:tracePt t="21808" x="876300" y="2590800"/>
          <p14:tracePt t="21825" x="882650" y="2559050"/>
          <p14:tracePt t="21842" x="895350" y="2533650"/>
          <p14:tracePt t="21858" x="901700" y="2508250"/>
          <p14:tracePt t="21860" x="908050" y="2501900"/>
          <p14:tracePt t="21875" x="927100" y="2482850"/>
          <p14:tracePt t="21892" x="958850" y="2457450"/>
          <p14:tracePt t="21908" x="1009650" y="2438400"/>
          <p14:tracePt t="21925" x="1066800" y="2393950"/>
          <p14:tracePt t="21942" x="1123950" y="2368550"/>
          <p14:tracePt t="21958" x="1181100" y="2349500"/>
          <p14:tracePt t="21975" x="1244600" y="2330450"/>
          <p14:tracePt t="21992" x="1314450" y="2311400"/>
          <p14:tracePt t="22008" x="1422400" y="2286000"/>
          <p14:tracePt t="22029" x="1619250" y="2266950"/>
          <p14:tracePt t="22042" x="1689100" y="2266950"/>
          <p14:tracePt t="22059" x="1816100" y="2260600"/>
          <p14:tracePt t="22075" x="2000250" y="2254250"/>
          <p14:tracePt t="22092" x="2127250" y="2266950"/>
          <p14:tracePt t="22108" x="2273300" y="2279650"/>
          <p14:tracePt t="22125" x="2413000" y="2292350"/>
          <p14:tracePt t="22142" x="2527300" y="2317750"/>
          <p14:tracePt t="22158" x="2622550" y="2330450"/>
          <p14:tracePt t="22175" x="2686050" y="2343150"/>
          <p14:tracePt t="22192" x="2730500" y="2362200"/>
          <p14:tracePt t="22208" x="2762250" y="2368550"/>
          <p14:tracePt t="22225" x="2800350" y="2393950"/>
          <p14:tracePt t="22242" x="2851150" y="2413000"/>
          <p14:tracePt t="22258" x="2889250" y="2432050"/>
          <p14:tracePt t="22261" x="2908300" y="2444750"/>
          <p14:tracePt t="22275" x="2927350" y="2457450"/>
          <p14:tracePt t="22292" x="2946400" y="2470150"/>
          <p14:tracePt t="22308" x="2952750" y="2476500"/>
          <p14:tracePt t="22325" x="2959100" y="2501900"/>
          <p14:tracePt t="22342" x="2971800" y="2546350"/>
          <p14:tracePt t="22358" x="2978150" y="2578100"/>
          <p14:tracePt t="22375" x="2978150" y="2622550"/>
          <p14:tracePt t="22391" x="2971800" y="2660650"/>
          <p14:tracePt t="22408" x="2952750" y="2698750"/>
          <p14:tracePt t="22425" x="2921000" y="2736850"/>
          <p14:tracePt t="22441" x="2901950" y="2768600"/>
          <p14:tracePt t="22459" x="2863850" y="2794000"/>
          <p14:tracePt t="22475" x="2781300" y="2832100"/>
          <p14:tracePt t="22492" x="2717800" y="2851150"/>
          <p14:tracePt t="22508" x="2654300" y="2857500"/>
          <p14:tracePt t="22526" x="2590800" y="2857500"/>
          <p14:tracePt t="22542" x="2514600" y="2857500"/>
          <p14:tracePt t="22558" x="2419350" y="2857500"/>
          <p14:tracePt t="22575" x="2317750" y="2857500"/>
          <p14:tracePt t="22593" x="2209800" y="2857500"/>
          <p14:tracePt t="22608" x="2101850" y="2863850"/>
          <p14:tracePt t="22625" x="2012950" y="2851150"/>
          <p14:tracePt t="22642" x="1936750" y="2851150"/>
          <p14:tracePt t="22658" x="1847850" y="2851150"/>
          <p14:tracePt t="22660" x="1803400" y="2851150"/>
          <p14:tracePt t="22675" x="1708150" y="2857500"/>
          <p14:tracePt t="22692" x="1600200" y="2863850"/>
          <p14:tracePt t="22708" x="1498600" y="2857500"/>
          <p14:tracePt t="22725" x="1409700" y="2857500"/>
          <p14:tracePt t="22742" x="1320800" y="2844800"/>
          <p14:tracePt t="22758" x="1238250" y="2844800"/>
          <p14:tracePt t="22775" x="1155700" y="2844800"/>
          <p14:tracePt t="22795" x="1104900" y="2851150"/>
          <p14:tracePt t="22810" x="1098550" y="2851150"/>
          <p14:tracePt t="22940" x="1104900" y="2857500"/>
          <p14:tracePt t="22947" x="1123950" y="2876550"/>
          <p14:tracePt t="22958" x="1149350" y="2914650"/>
          <p14:tracePt t="22975" x="1225550" y="2997200"/>
          <p14:tracePt t="22994" x="1308100" y="3105150"/>
          <p14:tracePt t="23008" x="1384300" y="3219450"/>
          <p14:tracePt t="23025" x="1479550" y="3333750"/>
          <p14:tracePt t="23028" x="1530350" y="3365500"/>
          <p14:tracePt t="23042" x="1581150" y="3378200"/>
          <p14:tracePt t="23058" x="1644650" y="3397250"/>
          <p14:tracePt t="23061" x="1651000" y="3403600"/>
          <p14:tracePt t="23092" x="1657350" y="3397250"/>
          <p14:tracePt t="23108" x="1657350" y="3390900"/>
          <p14:tracePt t="23126" x="1657350" y="3378200"/>
          <p14:tracePt t="23142" x="1670050" y="3378200"/>
          <p14:tracePt t="23158" x="1689100" y="3371850"/>
          <p14:tracePt t="23175" x="1701800" y="3365500"/>
          <p14:tracePt t="23179" x="1714500" y="3359150"/>
          <p14:tracePt t="23192" x="1733550" y="3352800"/>
          <p14:tracePt t="23208" x="1765300" y="3346450"/>
          <p14:tracePt t="23225" x="1790700" y="3333750"/>
          <p14:tracePt t="23242" x="1803400" y="3333750"/>
          <p14:tracePt t="23651" x="1803400" y="3327400"/>
          <p14:tracePt t="23676" x="1809750" y="3327400"/>
          <p14:tracePt t="23718" x="1822450" y="3327400"/>
          <p14:tracePt t="23724" x="1841500" y="3327400"/>
          <p14:tracePt t="23742" x="1879600" y="3327400"/>
          <p14:tracePt t="23758" x="1924050" y="3327400"/>
          <p14:tracePt t="23777" x="1968500" y="3327400"/>
          <p14:tracePt t="23792" x="2012950" y="3327400"/>
          <p14:tracePt t="23808" x="2044700" y="3321050"/>
          <p14:tracePt t="23825" x="2082800" y="3321050"/>
          <p14:tracePt t="23842" x="2127250" y="3321050"/>
          <p14:tracePt t="23858" x="2190750" y="3321050"/>
          <p14:tracePt t="23860" x="2241550" y="3321050"/>
          <p14:tracePt t="23876" x="2336800" y="3314700"/>
          <p14:tracePt t="23892" x="2438400" y="3314700"/>
          <p14:tracePt t="23908" x="2508250" y="3327400"/>
          <p14:tracePt t="23927" x="2546350" y="3327400"/>
          <p14:tracePt t="23942" x="2552700" y="3327400"/>
          <p14:tracePt t="23958" x="2565400" y="3321050"/>
          <p14:tracePt t="23975" x="2578100" y="3321050"/>
          <p14:tracePt t="23992" x="2628900" y="3308350"/>
          <p14:tracePt t="24010" x="2686050" y="3295650"/>
          <p14:tracePt t="24025" x="2749550" y="3282950"/>
          <p14:tracePt t="24042" x="2819400" y="3276600"/>
          <p14:tracePt t="24058" x="2882900" y="3276600"/>
          <p14:tracePt t="24075" x="2978150" y="3276600"/>
          <p14:tracePt t="24092" x="3035300" y="3276600"/>
          <p14:tracePt t="24108" x="3098800" y="3276600"/>
          <p14:tracePt t="24125" x="3168650" y="3276600"/>
          <p14:tracePt t="24142" x="3244850" y="3276600"/>
          <p14:tracePt t="24158" x="3314700" y="3276600"/>
          <p14:tracePt t="24176" x="3371850" y="3276600"/>
          <p14:tracePt t="24192" x="3422650" y="3263900"/>
          <p14:tracePt t="24208" x="3486150" y="3263900"/>
          <p14:tracePt t="24225" x="3556000" y="3263900"/>
          <p14:tracePt t="24242" x="3638550" y="3263900"/>
          <p14:tracePt t="24258" x="3733800" y="3263900"/>
          <p14:tracePt t="24261" x="3784600" y="3263900"/>
          <p14:tracePt t="24275" x="3911600" y="3257550"/>
          <p14:tracePt t="24292" x="4032250" y="3257550"/>
          <p14:tracePt t="24310" x="4133850" y="3257550"/>
          <p14:tracePt t="24325" x="4216400" y="3257550"/>
          <p14:tracePt t="24342" x="4286250" y="3251200"/>
          <p14:tracePt t="24358" x="4362450" y="3251200"/>
          <p14:tracePt t="24375" x="4457700" y="3251200"/>
          <p14:tracePt t="24392" x="4552950" y="3251200"/>
          <p14:tracePt t="24408" x="4654550" y="3251200"/>
          <p14:tracePt t="24425" x="4743450" y="3251200"/>
          <p14:tracePt t="24442" x="4826000" y="3244850"/>
          <p14:tracePt t="24458" x="4914900" y="3244850"/>
          <p14:tracePt t="24461" x="4972050" y="3244850"/>
          <p14:tracePt t="24475" x="5060950" y="3238500"/>
          <p14:tracePt t="24492" x="5156200" y="3238500"/>
          <p14:tracePt t="24509" x="5238750" y="3244850"/>
          <p14:tracePt t="24525" x="5302250" y="3244850"/>
          <p14:tracePt t="24542" x="5353050" y="3244850"/>
          <p14:tracePt t="24558" x="5416550" y="3244850"/>
          <p14:tracePt t="24575" x="5492750" y="3244850"/>
          <p14:tracePt t="24593" x="5588000" y="3244850"/>
          <p14:tracePt t="24608" x="5683250" y="3238500"/>
          <p14:tracePt t="24625" x="5772150" y="3244850"/>
          <p14:tracePt t="24642" x="5861050" y="3251200"/>
          <p14:tracePt t="24658" x="5937250" y="3251200"/>
          <p14:tracePt t="24660" x="5975350" y="3251200"/>
          <p14:tracePt t="24675" x="6057900" y="3251200"/>
          <p14:tracePt t="24692" x="6159500" y="3257550"/>
          <p14:tracePt t="24708" x="6261100" y="3270250"/>
          <p14:tracePt t="24725" x="6356350" y="3282950"/>
          <p14:tracePt t="24743" x="6426200" y="3282950"/>
          <p14:tracePt t="24761" x="6489700" y="3289300"/>
          <p14:tracePt t="24776" x="6508750" y="3295650"/>
          <p14:tracePt t="25051" x="6508750" y="3289300"/>
          <p14:tracePt t="25083" x="6496050" y="3289300"/>
          <p14:tracePt t="25091" x="6457950" y="3289300"/>
          <p14:tracePt t="25108" x="6324600" y="3289300"/>
          <p14:tracePt t="25125" x="6121400" y="3289300"/>
          <p14:tracePt t="25142" x="5848350" y="3289300"/>
          <p14:tracePt t="25158" x="5549900" y="3295650"/>
          <p14:tracePt t="25175" x="5181600" y="3295650"/>
          <p14:tracePt t="25192" x="4832350" y="3295650"/>
          <p14:tracePt t="25208" x="4540250" y="3295650"/>
          <p14:tracePt t="25225" x="4267200" y="3295650"/>
          <p14:tracePt t="25242" x="3994150" y="3308350"/>
          <p14:tracePt t="25258" x="3727450" y="3314700"/>
          <p14:tracePt t="25261" x="3587750" y="3314700"/>
          <p14:tracePt t="25277" x="3327400" y="3327400"/>
          <p14:tracePt t="25292" x="3105150" y="3340100"/>
          <p14:tracePt t="25311" x="2908300" y="3340100"/>
          <p14:tracePt t="25325" x="2730500" y="3340100"/>
          <p14:tracePt t="25342" x="2578100" y="3333750"/>
          <p14:tracePt t="25358" x="2438400" y="3333750"/>
          <p14:tracePt t="25375" x="2311400" y="3314700"/>
          <p14:tracePt t="25392" x="2209800" y="3314700"/>
          <p14:tracePt t="25409" x="2133600" y="3308350"/>
          <p14:tracePt t="25425" x="2108200" y="3308350"/>
          <p14:tracePt t="25442" x="2082800" y="3308350"/>
          <p14:tracePt t="25458" x="2044700" y="3308350"/>
          <p14:tracePt t="25461" x="2019300" y="3308350"/>
          <p14:tracePt t="25475" x="1968500" y="3308350"/>
          <p14:tracePt t="25492" x="1892300" y="3308350"/>
          <p14:tracePt t="25510" x="1809750" y="3308350"/>
          <p14:tracePt t="25526" x="1727200" y="3308350"/>
          <p14:tracePt t="25542" x="1670050" y="3308350"/>
          <p14:tracePt t="25558" x="1644650" y="3308350"/>
          <p14:tracePt t="25575" x="1631950" y="3308350"/>
          <p14:tracePt t="25625" x="1625600" y="3308350"/>
          <p14:tracePt t="25642" x="1606550" y="3314700"/>
          <p14:tracePt t="25658" x="1587500" y="3314700"/>
          <p14:tracePt t="25804" x="1600200" y="3314700"/>
          <p14:tracePt t="25811" x="1625600" y="3314700"/>
          <p14:tracePt t="25822" x="1644650" y="3314700"/>
          <p14:tracePt t="25841" x="1708150" y="3314700"/>
          <p14:tracePt t="25858" x="1784350" y="3314700"/>
          <p14:tracePt t="25875" x="1905000" y="3321050"/>
          <p14:tracePt t="25892" x="2000250" y="3327400"/>
          <p14:tracePt t="25908" x="2089150" y="3327400"/>
          <p14:tracePt t="25925" x="2190750" y="3333750"/>
          <p14:tracePt t="25942" x="2273300" y="3333750"/>
          <p14:tracePt t="25958" x="2349500" y="3340100"/>
          <p14:tracePt t="25975" x="2419350" y="3346450"/>
          <p14:tracePt t="25992" x="2482850" y="3352800"/>
          <p14:tracePt t="26008" x="2546350" y="3352800"/>
          <p14:tracePt t="26025" x="2622550" y="3352800"/>
          <p14:tracePt t="26042" x="2705100" y="3359150"/>
          <p14:tracePt t="26058" x="2800350" y="3359150"/>
          <p14:tracePt t="26075" x="2946400" y="3359150"/>
          <p14:tracePt t="26092" x="3028950" y="3359150"/>
          <p14:tracePt t="26109" x="3111500" y="3359150"/>
          <p14:tracePt t="26125" x="3187700" y="3359150"/>
          <p14:tracePt t="26142" x="3257550" y="3359150"/>
          <p14:tracePt t="26158" x="3333750" y="3365500"/>
          <p14:tracePt t="26175" x="3397250" y="3346450"/>
          <p14:tracePt t="26192" x="3467100" y="3346450"/>
          <p14:tracePt t="26208" x="3530600" y="3340100"/>
          <p14:tracePt t="26225" x="3587750" y="3340100"/>
          <p14:tracePt t="26243" x="3676650" y="3340100"/>
          <p14:tracePt t="26258" x="3708400" y="3340100"/>
          <p14:tracePt t="26275" x="3803650" y="3340100"/>
          <p14:tracePt t="26292" x="3886200" y="3340100"/>
          <p14:tracePt t="26308" x="3981450" y="3346450"/>
          <p14:tracePt t="26325" x="4083050" y="3346450"/>
          <p14:tracePt t="26342" x="4178300" y="3346450"/>
          <p14:tracePt t="26358" x="4286250" y="3346450"/>
          <p14:tracePt t="26375" x="4387850" y="3346450"/>
          <p14:tracePt t="26392" x="4476750" y="3346450"/>
          <p14:tracePt t="26408" x="4559300" y="3346450"/>
          <p14:tracePt t="26425" x="4622800" y="3346450"/>
          <p14:tracePt t="26442" x="4699000" y="3346450"/>
          <p14:tracePt t="26458" x="4781550" y="3346450"/>
          <p14:tracePt t="26461" x="4832350" y="3346450"/>
          <p14:tracePt t="26475" x="4933950" y="3346450"/>
          <p14:tracePt t="26492" x="5041900" y="3346450"/>
          <p14:tracePt t="26508" x="5137150" y="3346450"/>
          <p14:tracePt t="26525" x="5226050" y="3352800"/>
          <p14:tracePt t="26542" x="5308600" y="3352800"/>
          <p14:tracePt t="26558" x="5403850" y="3352800"/>
          <p14:tracePt t="26575" x="5486400" y="3359150"/>
          <p14:tracePt t="26592" x="5568950" y="3359150"/>
          <p14:tracePt t="26608" x="5651500" y="3359150"/>
          <p14:tracePt t="26625" x="5740400" y="3371850"/>
          <p14:tracePt t="26642" x="5829300" y="3371850"/>
          <p14:tracePt t="26658" x="5905500" y="3371850"/>
          <p14:tracePt t="26660" x="5943600" y="3371850"/>
          <p14:tracePt t="26675" x="6013450" y="3371850"/>
          <p14:tracePt t="26692" x="6083300" y="3371850"/>
          <p14:tracePt t="26708" x="6172200" y="3359150"/>
          <p14:tracePt t="26725" x="6280150" y="3340100"/>
          <p14:tracePt t="26742" x="6381750" y="3340100"/>
          <p14:tracePt t="26758" x="6451600" y="3340100"/>
          <p14:tracePt t="26775" x="6496050" y="3340100"/>
          <p14:tracePt t="26792" x="6508750" y="3340100"/>
          <p14:tracePt t="26808" x="6515100" y="3340100"/>
          <p14:tracePt t="26825" x="6521450" y="3340100"/>
          <p14:tracePt t="26841" x="6546850" y="3340100"/>
          <p14:tracePt t="26858" x="6559550" y="3333750"/>
          <p14:tracePt t="27436" x="6527800" y="3333750"/>
          <p14:tracePt t="27443" x="6445250" y="3333750"/>
          <p14:tracePt t="27459" x="6356350" y="3333750"/>
          <p14:tracePt t="27475" x="6057900" y="3327400"/>
          <p14:tracePt t="27492" x="5854700" y="3333750"/>
          <p14:tracePt t="27508" x="5613400" y="3346450"/>
          <p14:tracePt t="27525" x="5334000" y="3346450"/>
          <p14:tracePt t="27542" x="5067300" y="3352800"/>
          <p14:tracePt t="27558" x="4800600" y="3359150"/>
          <p14:tracePt t="27575" x="4540250" y="3359150"/>
          <p14:tracePt t="27592" x="4279900" y="3365500"/>
          <p14:tracePt t="27608" x="4000500" y="3365500"/>
          <p14:tracePt t="27625" x="3727450" y="3365500"/>
          <p14:tracePt t="27642" x="3467100" y="3371850"/>
          <p14:tracePt t="27659" x="3175000" y="3384550"/>
          <p14:tracePt t="27675" x="3016250" y="3416300"/>
          <p14:tracePt t="27692" x="2870200" y="3429000"/>
          <p14:tracePt t="27708" x="2730500" y="3429000"/>
          <p14:tracePt t="27725" x="2603500" y="3429000"/>
          <p14:tracePt t="27742" x="2495550" y="3429000"/>
          <p14:tracePt t="27759" x="2425700" y="3429000"/>
          <p14:tracePt t="27776" x="2381250" y="3441700"/>
          <p14:tracePt t="27792" x="2349500" y="3441700"/>
          <p14:tracePt t="27808" x="2336800" y="3441700"/>
          <p14:tracePt t="27825" x="2336800" y="3448050"/>
          <p14:tracePt t="27842" x="2368550" y="3467100"/>
          <p14:tracePt t="27858" x="2425700" y="3467100"/>
          <p14:tracePt t="28060" x="2413000" y="3467100"/>
          <p14:tracePt t="28068" x="2362200" y="3448050"/>
          <p14:tracePt t="28076" x="2292350" y="3429000"/>
          <p14:tracePt t="28092" x="2095500" y="3429000"/>
          <p14:tracePt t="28108" x="1885950" y="3422650"/>
          <p14:tracePt t="28125" x="1689100" y="3422650"/>
          <p14:tracePt t="28142" x="1530350" y="3422650"/>
          <p14:tracePt t="28158" x="1390650" y="3409950"/>
          <p14:tracePt t="28175" x="1295400" y="3390900"/>
          <p14:tracePt t="28192" x="1206500" y="3390900"/>
          <p14:tracePt t="28208" x="1143000" y="3384550"/>
          <p14:tracePt t="28225" x="1066800" y="3365500"/>
          <p14:tracePt t="28242" x="1009650" y="3346450"/>
          <p14:tracePt t="28258" x="996950" y="3333750"/>
          <p14:tracePt t="28276" x="984250" y="3314700"/>
          <p14:tracePt t="28292" x="971550" y="3295650"/>
          <p14:tracePt t="28325" x="965200" y="3289300"/>
          <p14:tracePt t="28375" x="958850" y="3289300"/>
          <p14:tracePt t="28393" x="933450" y="3321050"/>
          <p14:tracePt t="28409" x="901700" y="3384550"/>
          <p14:tracePt t="28425" x="831850" y="3460750"/>
          <p14:tracePt t="28442" x="730250" y="3562350"/>
          <p14:tracePt t="28459" x="628650" y="3663950"/>
          <p14:tracePt t="28461" x="577850" y="3702050"/>
          <p14:tracePt t="28475" x="488950" y="3759200"/>
          <p14:tracePt t="28492" x="431800" y="3784600"/>
          <p14:tracePt t="28510" x="393700" y="3803650"/>
          <p14:tracePt t="28595" x="406400" y="3803650"/>
          <p14:tracePt t="28604" x="444500" y="3803650"/>
          <p14:tracePt t="28612" x="482600" y="3803650"/>
          <p14:tracePt t="28626" x="539750" y="3822700"/>
          <p14:tracePt t="28642" x="698500" y="3879850"/>
          <p14:tracePt t="28644" x="781050" y="3917950"/>
          <p14:tracePt t="28659" x="958850" y="3994150"/>
          <p14:tracePt t="28675" x="1085850" y="4044950"/>
          <p14:tracePt t="28692" x="1193800" y="4102100"/>
          <p14:tracePt t="28708" x="1276350" y="4127500"/>
          <p14:tracePt t="28725" x="1327150" y="4146550"/>
          <p14:tracePt t="28743" x="1352550" y="4140200"/>
          <p14:tracePt t="28758" x="1371600" y="4140200"/>
          <p14:tracePt t="28775" x="1390650" y="4140200"/>
          <p14:tracePt t="28792" x="1422400" y="4140200"/>
          <p14:tracePt t="28808" x="1479550" y="4146550"/>
          <p14:tracePt t="28825" x="1543050" y="4165600"/>
          <p14:tracePt t="28842" x="1625600" y="4184650"/>
          <p14:tracePt t="28858" x="1689100" y="4191000"/>
          <p14:tracePt t="28860" x="1695450" y="4191000"/>
          <p14:tracePt t="28892" x="1695450" y="4184650"/>
          <p14:tracePt t="29100" x="1689100" y="4184650"/>
          <p14:tracePt t="29108" x="1682750" y="4184650"/>
          <p14:tracePt t="29125" x="1670050" y="4184650"/>
          <p14:tracePt t="29142" x="1663700" y="4184650"/>
          <p14:tracePt t="29158" x="1651000" y="4184650"/>
          <p14:tracePt t="29175" x="1644650" y="4197350"/>
          <p14:tracePt t="29192" x="1644650" y="4210050"/>
          <p14:tracePt t="29209" x="1644650" y="4222750"/>
          <p14:tracePt t="29225" x="1638300" y="4229100"/>
          <p14:tracePt t="29245" x="1600200" y="4241800"/>
          <p14:tracePt t="29259" x="1587500" y="4241800"/>
          <p14:tracePt t="29355" x="1587500" y="4229100"/>
          <p14:tracePt t="29363" x="1600200" y="4203700"/>
          <p14:tracePt t="29373" x="1612900" y="4178300"/>
          <p14:tracePt t="29392" x="1657350" y="4165600"/>
          <p14:tracePt t="29408" x="1714500" y="4159250"/>
          <p14:tracePt t="29425" x="1803400" y="4159250"/>
          <p14:tracePt t="29442" x="1905000" y="4165600"/>
          <p14:tracePt t="29459" x="2032000" y="4165600"/>
          <p14:tracePt t="29475" x="2082800" y="4165600"/>
          <p14:tracePt t="29494" x="2108200" y="4165600"/>
          <p14:tracePt t="29542" x="2114550" y="4165600"/>
          <p14:tracePt t="29558" x="2133600" y="4152900"/>
          <p14:tracePt t="29575" x="2146300" y="4146550"/>
          <p14:tracePt t="29592" x="2152650" y="4146550"/>
          <p14:tracePt t="29625" x="2152650" y="4140200"/>
          <p14:tracePt t="29821" x="2159000" y="4140200"/>
          <p14:tracePt t="29844" x="2165350" y="4140200"/>
          <p14:tracePt t="29853" x="2184400" y="4140200"/>
          <p14:tracePt t="29861" x="2203450" y="4140200"/>
          <p14:tracePt t="29875" x="2273300" y="4140200"/>
          <p14:tracePt t="29893" x="2355850" y="4140200"/>
          <p14:tracePt t="29908" x="2463800" y="4140200"/>
          <p14:tracePt t="29925" x="2571750" y="4140200"/>
          <p14:tracePt t="29942" x="2673350" y="4140200"/>
          <p14:tracePt t="29959" x="2774950" y="4140200"/>
          <p14:tracePt t="29975" x="2882900" y="4140200"/>
          <p14:tracePt t="29992" x="2978150" y="4140200"/>
          <p14:tracePt t="30008" x="3073400" y="4140200"/>
          <p14:tracePt t="30026" x="3168650" y="4152900"/>
          <p14:tracePt t="30042" x="3257550" y="4152900"/>
          <p14:tracePt t="30046" x="3295650" y="4152900"/>
          <p14:tracePt t="30058" x="3333750" y="4152900"/>
          <p14:tracePt t="30075" x="3473450" y="4146550"/>
          <p14:tracePt t="30092" x="3562350" y="4146550"/>
          <p14:tracePt t="30108" x="3670300" y="4152900"/>
          <p14:tracePt t="30125" x="3765550" y="4152900"/>
          <p14:tracePt t="30142" x="3848100" y="4159250"/>
          <p14:tracePt t="30159" x="3917950" y="4159250"/>
          <p14:tracePt t="30175" x="3968750" y="4159250"/>
          <p14:tracePt t="30192" x="4006850" y="4159250"/>
          <p14:tracePt t="30209" x="4025900" y="4159250"/>
          <p14:tracePt t="30225" x="4051300" y="4159250"/>
          <p14:tracePt t="30242" x="4083050" y="4159250"/>
          <p14:tracePt t="30245" x="4114800" y="4159250"/>
          <p14:tracePt t="30259" x="4152900" y="4159250"/>
          <p14:tracePt t="30276" x="4267200" y="4159250"/>
          <p14:tracePt t="30292" x="4330700" y="4165600"/>
          <p14:tracePt t="30308" x="4387850" y="4165600"/>
          <p14:tracePt t="30325" x="4425950" y="4171950"/>
          <p14:tracePt t="30342" x="4470400" y="4171950"/>
          <p14:tracePt t="30358" x="4514850" y="4171950"/>
          <p14:tracePt t="30375" x="4572000" y="4171950"/>
          <p14:tracePt t="30392" x="4629150" y="4171950"/>
          <p14:tracePt t="30408" x="4686300" y="4171950"/>
          <p14:tracePt t="30425" x="4730750" y="4171950"/>
          <p14:tracePt t="30442" x="4775200" y="4171950"/>
          <p14:tracePt t="30458" x="4806950" y="4171950"/>
          <p14:tracePt t="30460" x="4826000" y="4171950"/>
          <p14:tracePt t="30475" x="4857750" y="4171950"/>
          <p14:tracePt t="30492" x="4883150" y="4171950"/>
          <p14:tracePt t="30508" x="4902200" y="4171950"/>
          <p14:tracePt t="30526" x="4914900" y="4171950"/>
          <p14:tracePt t="30542" x="4921250" y="4171950"/>
          <p14:tracePt t="30558" x="4933950" y="4171950"/>
          <p14:tracePt t="30575" x="4946650" y="4171950"/>
          <p14:tracePt t="30593" x="4978400" y="4171950"/>
          <p14:tracePt t="30609" x="5010150" y="4171950"/>
          <p14:tracePt t="30625" x="5035550" y="4171950"/>
          <p14:tracePt t="30642" x="5048250" y="4171950"/>
          <p14:tracePt t="30659" x="5060950" y="4171950"/>
          <p14:tracePt t="30660" x="5067300" y="4171950"/>
          <p14:tracePt t="30675" x="5092700" y="4171950"/>
          <p14:tracePt t="30692" x="5124450" y="4171950"/>
          <p14:tracePt t="30708" x="5162550" y="4171950"/>
          <p14:tracePt t="30725" x="5187950" y="4171950"/>
          <p14:tracePt t="30743" x="5207000" y="4171950"/>
          <p14:tracePt t="30760" x="5226050" y="4171950"/>
          <p14:tracePt t="30777" x="5238750" y="4171950"/>
          <p14:tracePt t="30792" x="5270500" y="4171950"/>
          <p14:tracePt t="30808" x="5308600" y="4171950"/>
          <p14:tracePt t="30825" x="5353050" y="4171950"/>
          <p14:tracePt t="30842" x="5391150" y="4171950"/>
          <p14:tracePt t="30859" x="5422900" y="4171950"/>
          <p14:tracePt t="30861" x="5429250" y="4171950"/>
          <p14:tracePt t="30875" x="5435600" y="4171950"/>
          <p14:tracePt t="30892" x="5441950" y="4171950"/>
          <p14:tracePt t="30908" x="5448300" y="4171950"/>
          <p14:tracePt t="30925" x="5461000" y="4171950"/>
          <p14:tracePt t="30942" x="5486400" y="4171950"/>
          <p14:tracePt t="30959" x="5537200" y="4171950"/>
          <p14:tracePt t="30975" x="5594350" y="4171950"/>
          <p14:tracePt t="30992" x="5676900" y="4171950"/>
          <p14:tracePt t="31008" x="5765800" y="4171950"/>
          <p14:tracePt t="31025" x="5854700" y="4171950"/>
          <p14:tracePt t="31042" x="5930900" y="4171950"/>
          <p14:tracePt t="31060" x="6019800" y="4171950"/>
          <p14:tracePt t="31075" x="6076950" y="4171950"/>
          <p14:tracePt t="31092" x="6127750" y="4171950"/>
          <p14:tracePt t="31108" x="6191250" y="4184650"/>
          <p14:tracePt t="31125" x="6248400" y="4184650"/>
          <p14:tracePt t="31142" x="6292850" y="4184650"/>
          <p14:tracePt t="31158" x="6305550" y="4184650"/>
          <p14:tracePt t="31175" x="6324600" y="4184650"/>
          <p14:tracePt t="31192" x="6330950" y="4184650"/>
          <p14:tracePt t="31208" x="6350000" y="4184650"/>
          <p14:tracePt t="31225" x="6362700" y="4184650"/>
          <p14:tracePt t="31242" x="6369050" y="4184650"/>
          <p14:tracePt t="31755" x="6356350" y="4184650"/>
          <p14:tracePt t="31763" x="6318250" y="4184650"/>
          <p14:tracePt t="31772" x="6267450" y="4184650"/>
          <p14:tracePt t="31793" x="6121400" y="4178300"/>
          <p14:tracePt t="31808" x="5911850" y="4178300"/>
          <p14:tracePt t="31825" x="5683250" y="4171950"/>
          <p14:tracePt t="31842" x="5429250" y="4171950"/>
          <p14:tracePt t="31858" x="5213350" y="4171950"/>
          <p14:tracePt t="31875" x="4933950" y="4171950"/>
          <p14:tracePt t="31892" x="4794250" y="4165600"/>
          <p14:tracePt t="31908" x="4686300" y="4159250"/>
          <p14:tracePt t="31925" x="4572000" y="4114800"/>
          <p14:tracePt t="31942" x="4495800" y="4070350"/>
          <p14:tracePt t="31958" x="4381500" y="4019550"/>
          <p14:tracePt t="31975" x="4286250" y="3975100"/>
          <p14:tracePt t="31992" x="4197350" y="3917950"/>
          <p14:tracePt t="32009" x="4121150" y="3835400"/>
          <p14:tracePt t="32025" x="4057650" y="3727450"/>
          <p14:tracePt t="32044" x="3981450" y="3524250"/>
          <p14:tracePt t="32060" x="3943350" y="3429000"/>
          <p14:tracePt t="32075" x="3917950" y="3371850"/>
          <p14:tracePt t="32092" x="3917950" y="3327400"/>
          <p14:tracePt t="32108" x="3917950" y="3308350"/>
          <p14:tracePt t="32125" x="3911600" y="3302000"/>
          <p14:tracePt t="32158" x="3905250" y="3302000"/>
          <p14:tracePt t="32175" x="3898900" y="3302000"/>
          <p14:tracePt t="32192" x="3892550" y="3302000"/>
          <p14:tracePt t="32292" x="3892550" y="3327400"/>
          <p14:tracePt t="32300" x="3892550" y="3378200"/>
          <p14:tracePt t="32312" x="3892550" y="3441700"/>
          <p14:tracePt t="32325" x="3892550" y="3549650"/>
          <p14:tracePt t="32342" x="3898900" y="3689350"/>
          <p14:tracePt t="32358" x="3898900" y="3797300"/>
          <p14:tracePt t="32375" x="3898900" y="3905250"/>
          <p14:tracePt t="32392" x="3886200" y="3981450"/>
          <p14:tracePt t="32408" x="3867150" y="4032250"/>
          <p14:tracePt t="32425" x="3867150" y="4057650"/>
          <p14:tracePt t="32442" x="3860800" y="4070350"/>
          <p14:tracePt t="32459" x="3854450" y="4083050"/>
          <p14:tracePt t="32595" x="3854450" y="4076700"/>
          <p14:tracePt t="32604" x="3854450" y="4032250"/>
          <p14:tracePt t="32611" x="3867150" y="3975100"/>
          <p14:tracePt t="32625" x="3867150" y="3924300"/>
          <p14:tracePt t="32642" x="3886200" y="3803650"/>
          <p14:tracePt t="32659" x="3886200" y="3714750"/>
          <p14:tracePt t="32660" x="3892550" y="3676650"/>
          <p14:tracePt t="32675" x="3898900" y="3613150"/>
          <p14:tracePt t="32692" x="3898900" y="3549650"/>
          <p14:tracePt t="32708" x="3898900" y="3498850"/>
          <p14:tracePt t="32725" x="3892550" y="3454400"/>
          <p14:tracePt t="32746" x="3892550" y="3403600"/>
          <p14:tracePt t="32758" x="3892550" y="3365500"/>
          <p14:tracePt t="32775" x="3892550" y="3333750"/>
          <p14:tracePt t="32793" x="3892550" y="3289300"/>
          <p14:tracePt t="32808" x="3892550" y="3257550"/>
          <p14:tracePt t="32827" x="3892550" y="3219450"/>
          <p14:tracePt t="32842" x="3892550" y="3181350"/>
          <p14:tracePt t="32859" x="3892550" y="3136900"/>
          <p14:tracePt t="32876" x="3892550" y="3124200"/>
          <p14:tracePt t="32971" x="3892550" y="3143250"/>
          <p14:tracePt t="32979" x="3892550" y="3187700"/>
          <p14:tracePt t="32988" x="3886200" y="3225800"/>
          <p14:tracePt t="32995" x="3886200" y="3270250"/>
          <p14:tracePt t="33009" x="3886200" y="3321050"/>
          <p14:tracePt t="33025" x="3886200" y="3422650"/>
          <p14:tracePt t="33042" x="3886200" y="3556000"/>
          <p14:tracePt t="33058" x="3886200" y="3708400"/>
          <p14:tracePt t="33059" x="3873500" y="3784600"/>
          <p14:tracePt t="33075" x="3829050" y="3924300"/>
          <p14:tracePt t="33092" x="3803650" y="4019550"/>
          <p14:tracePt t="33108" x="3778250" y="4095750"/>
          <p14:tracePt t="33125" x="3765550" y="4140200"/>
          <p14:tracePt t="33142" x="3759200" y="4146550"/>
          <p14:tracePt t="33158" x="3752850" y="4159250"/>
          <p14:tracePt t="33420" x="3752850" y="4152900"/>
          <p14:tracePt t="33715" x="3746500" y="4152900"/>
          <p14:tracePt t="33724" x="3721100" y="4152900"/>
          <p14:tracePt t="33742" x="3594100" y="4121150"/>
          <p14:tracePt t="33758" x="3397250" y="4057650"/>
          <p14:tracePt t="33775" x="3136900" y="3987800"/>
          <p14:tracePt t="33792" x="2819400" y="3943350"/>
          <p14:tracePt t="33808" x="2482850" y="3886200"/>
          <p14:tracePt t="33825" x="2178050" y="3822700"/>
          <p14:tracePt t="33842" x="1917700" y="3740150"/>
          <p14:tracePt t="33859" x="1682750" y="3670300"/>
          <p14:tracePt t="33861" x="1593850" y="3638550"/>
          <p14:tracePt t="33875" x="1492250" y="3581400"/>
          <p14:tracePt t="33894" x="1447800" y="3543300"/>
          <p14:tracePt t="33908" x="1435100" y="3517900"/>
          <p14:tracePt t="33925" x="1422400" y="3498850"/>
          <p14:tracePt t="33942" x="1422400" y="3473450"/>
          <p14:tracePt t="33958" x="1409700" y="3422650"/>
          <p14:tracePt t="33975" x="1384300" y="3352800"/>
          <p14:tracePt t="33992" x="1365250" y="3302000"/>
          <p14:tracePt t="34008" x="1346200" y="3270250"/>
          <p14:tracePt t="34025" x="1314450" y="3251200"/>
          <p14:tracePt t="34042" x="1295400" y="3244850"/>
          <p14:tracePt t="34060" x="1270000" y="3225800"/>
          <p14:tracePt t="34075" x="1270000" y="3219450"/>
          <p14:tracePt t="34166" x="1263650" y="3219450"/>
          <p14:tracePt t="34261" x="1263650" y="3225800"/>
          <p14:tracePt t="34267" x="1276350" y="3232150"/>
          <p14:tracePt t="34276" x="1295400" y="3238500"/>
          <p14:tracePt t="34293" x="1365250" y="3257550"/>
          <p14:tracePt t="34308" x="1454150" y="3276600"/>
          <p14:tracePt t="34325" x="1543050" y="3295650"/>
          <p14:tracePt t="34342" x="1625600" y="3295650"/>
          <p14:tracePt t="34358" x="1689100" y="3295650"/>
          <p14:tracePt t="34375" x="1739900" y="3295650"/>
          <p14:tracePt t="34392" x="1784350" y="3295650"/>
          <p14:tracePt t="34408" x="1822450" y="3295650"/>
          <p14:tracePt t="34425" x="1854200" y="3295650"/>
          <p14:tracePt t="34442" x="1873250" y="3295650"/>
          <p14:tracePt t="34548" x="1879600" y="3295650"/>
          <p14:tracePt t="34557" x="1905000" y="3295650"/>
          <p14:tracePt t="34575" x="1949450" y="3302000"/>
          <p14:tracePt t="34592" x="1981200" y="3302000"/>
          <p14:tracePt t="34608" x="2012950" y="3302000"/>
          <p14:tracePt t="34625" x="2032000" y="3302000"/>
          <p14:tracePt t="34642" x="2044700" y="3302000"/>
          <p14:tracePt t="34658" x="2070100" y="3302000"/>
          <p14:tracePt t="34660" x="2095500" y="3302000"/>
          <p14:tracePt t="34675" x="2133600" y="3302000"/>
          <p14:tracePt t="34692" x="2165350" y="3302000"/>
          <p14:tracePt t="34708" x="2171700" y="3302000"/>
          <p14:tracePt t="35115" x="2178050" y="3302000"/>
          <p14:tracePt t="35124" x="2190750" y="3302000"/>
          <p14:tracePt t="35142" x="2273300" y="3302000"/>
          <p14:tracePt t="35158" x="2413000" y="3295650"/>
          <p14:tracePt t="35175" x="2590800" y="3282950"/>
          <p14:tracePt t="35192" x="2794000" y="3276600"/>
          <p14:tracePt t="35208" x="2959100" y="3276600"/>
          <p14:tracePt t="35225" x="3028950" y="3276600"/>
          <p14:tracePt t="35245" x="3054350" y="3282950"/>
          <p14:tracePt t="35452" x="3060700" y="3282950"/>
          <p14:tracePt t="35461" x="3067050" y="3270250"/>
          <p14:tracePt t="35467" x="3079750" y="3270250"/>
          <p14:tracePt t="35479" x="3092450" y="3270250"/>
          <p14:tracePt t="35492" x="3124200" y="3270250"/>
          <p14:tracePt t="35511" x="3143250" y="3270250"/>
          <p14:tracePt t="35525" x="3149600" y="3270250"/>
          <p14:tracePt t="35628" x="3155950" y="3270250"/>
          <p14:tracePt t="35668" x="3168650" y="3270250"/>
          <p14:tracePt t="35675" x="3175000" y="3270250"/>
          <p14:tracePt t="35693" x="3194050" y="3270250"/>
          <p14:tracePt t="35708" x="3206750" y="3270250"/>
          <p14:tracePt t="35725" x="3213100" y="3270250"/>
          <p14:tracePt t="36230" x="3175000" y="3270250"/>
          <p14:tracePt t="36235" x="3155950" y="3270250"/>
          <p14:tracePt t="36247" x="3143250" y="3270250"/>
          <p14:tracePt t="36251" x="3136900" y="3270250"/>
          <p14:tracePt t="36388" x="3149600" y="3270250"/>
          <p14:tracePt t="36395" x="3168650" y="3270250"/>
          <p14:tracePt t="36404" x="3194050" y="3270250"/>
          <p14:tracePt t="36425" x="3238500" y="3270250"/>
          <p14:tracePt t="36442" x="3276600" y="3270250"/>
          <p14:tracePt t="36458" x="3302000" y="3270250"/>
          <p14:tracePt t="36460" x="3308350" y="3270250"/>
          <p14:tracePt t="36475" x="3314700" y="3270250"/>
          <p14:tracePt t="37052" x="3314700" y="3263900"/>
          <p14:tracePt t="37068" x="3321050" y="3263900"/>
          <p14:tracePt t="37580" x="3321050" y="3251200"/>
          <p14:tracePt t="37589" x="3308350" y="3251200"/>
          <p14:tracePt t="37595" x="3276600" y="3244850"/>
          <p14:tracePt t="37609" x="3238500" y="3244850"/>
          <p14:tracePt t="37625" x="3124200" y="3270250"/>
          <p14:tracePt t="37642" x="2997200" y="3327400"/>
          <p14:tracePt t="37659" x="2838450" y="3378200"/>
          <p14:tracePt t="37660" x="2762250" y="3397250"/>
          <p14:tracePt t="37675" x="2597150" y="3416300"/>
          <p14:tracePt t="37692" x="2457450" y="3422650"/>
          <p14:tracePt t="37708" x="2362200" y="3429000"/>
          <p14:tracePt t="37725" x="2266950" y="3441700"/>
          <p14:tracePt t="37742" x="2197100" y="3460750"/>
          <p14:tracePt t="37758" x="2139950" y="3486150"/>
          <p14:tracePt t="37775" x="2101850" y="3517900"/>
          <p14:tracePt t="37792" x="2089150" y="3543300"/>
          <p14:tracePt t="37808" x="2089150" y="3549650"/>
          <p14:tracePt t="37860" x="2089150" y="3556000"/>
          <p14:tracePt t="37875" x="2082800" y="3562350"/>
          <p14:tracePt t="37933" x="2082800" y="3568700"/>
          <p14:tracePt t="37942" x="2076450" y="3575050"/>
          <p14:tracePt t="37958" x="2063750" y="3600450"/>
          <p14:tracePt t="37975" x="2038350" y="3632200"/>
          <p14:tracePt t="37992" x="2025650" y="3657600"/>
          <p14:tracePt t="38009" x="2019300" y="3663950"/>
          <p14:tracePt t="38025" x="2019300" y="3670300"/>
          <p14:tracePt t="38043" x="2012950" y="3676650"/>
          <p14:tracePt t="38058" x="2006600" y="3676650"/>
          <p14:tracePt t="38075" x="1987550" y="3676650"/>
          <p14:tracePt t="38092" x="1962150" y="3683000"/>
          <p14:tracePt t="38108" x="1949450" y="3689350"/>
          <p14:tracePt t="38125" x="1936750" y="3689350"/>
          <p14:tracePt t="38142" x="1917700" y="3695700"/>
          <p14:tracePt t="38159" x="1892300" y="3702050"/>
          <p14:tracePt t="38175" x="1879600" y="3714750"/>
          <p14:tracePt t="38347" x="1873250" y="3714750"/>
          <p14:tracePt t="38355" x="1873250" y="3721100"/>
          <p14:tracePt t="38363" x="1860550" y="3721100"/>
          <p14:tracePt t="38375" x="1854200" y="3727450"/>
          <p14:tracePt t="38668" x="1847850" y="3727450"/>
          <p14:tracePt t="38684" x="1841500" y="3727450"/>
          <p14:tracePt t="39411" x="1847850" y="3727450"/>
          <p14:tracePt t="39515" x="1854200" y="3727450"/>
          <p14:tracePt t="39667" x="1860550" y="3727450"/>
          <p14:tracePt t="39676" x="1866900" y="3727450"/>
          <p14:tracePt t="40507" x="1885950" y="3727450"/>
          <p14:tracePt t="40525" x="1930400" y="3727450"/>
          <p14:tracePt t="40543" x="1962150" y="3727450"/>
          <p14:tracePt t="40558" x="2000250" y="3727450"/>
          <p14:tracePt t="40575" x="2025650" y="3727450"/>
          <p14:tracePt t="40592" x="2051050" y="3727450"/>
          <p14:tracePt t="40610" x="2089150" y="3727450"/>
          <p14:tracePt t="40626" x="2133600" y="3727450"/>
          <p14:tracePt t="40627" x="2159000" y="3727450"/>
          <p14:tracePt t="40642" x="2178050" y="3727450"/>
          <p14:tracePt t="40660" x="2228850" y="3727450"/>
          <p14:tracePt t="40675" x="2254250" y="3733800"/>
          <p14:tracePt t="40692" x="2273300" y="3733800"/>
          <p14:tracePt t="40709" x="2298700" y="3740150"/>
          <p14:tracePt t="40725" x="2317750" y="3746500"/>
          <p14:tracePt t="40744" x="2343150" y="3746500"/>
          <p14:tracePt t="40761" x="2374900" y="3752850"/>
          <p14:tracePt t="40775" x="2413000" y="3759200"/>
          <p14:tracePt t="40792" x="2470150" y="3759200"/>
          <p14:tracePt t="40808" x="2540000" y="3778250"/>
          <p14:tracePt t="40825" x="2597150" y="3784600"/>
          <p14:tracePt t="40842" x="2635250" y="3790950"/>
          <p14:tracePt t="40859" x="2654300" y="3790950"/>
          <p14:tracePt t="41543" x="2660650" y="3790950"/>
          <p14:tracePt t="41547" x="2673350" y="3790950"/>
          <p14:tracePt t="41558" x="2686050" y="3784600"/>
          <p14:tracePt t="41575" x="2711450" y="3778250"/>
          <p14:tracePt t="41592" x="2743200" y="3778250"/>
          <p14:tracePt t="41609" x="2762250" y="3778250"/>
          <p14:tracePt t="41625" x="2787650" y="3778250"/>
          <p14:tracePt t="41642" x="2813050" y="3778250"/>
          <p14:tracePt t="41644" x="2825750" y="3778250"/>
          <p14:tracePt t="41659" x="2832100" y="3778250"/>
          <p14:tracePt t="41719" x="2838450" y="3778250"/>
          <p14:tracePt t="41725" x="2851150" y="3771900"/>
          <p14:tracePt t="41742" x="2895600" y="3759200"/>
          <p14:tracePt t="41759" x="2933700" y="3746500"/>
          <p14:tracePt t="41776" x="2965450" y="3733800"/>
          <p14:tracePt t="41792" x="2978150" y="3727450"/>
          <p14:tracePt t="41825" x="2984500" y="3727450"/>
          <p14:tracePt t="41869" x="2990850" y="3727450"/>
          <p14:tracePt t="41876" x="2997200" y="3727450"/>
          <p14:tracePt t="41892" x="3016250" y="3727450"/>
          <p14:tracePt t="41908" x="3028950" y="3727450"/>
          <p14:tracePt t="41925" x="3041650" y="3727450"/>
          <p14:tracePt t="41942" x="3054350" y="3727450"/>
          <p14:tracePt t="41959" x="3073400" y="3727450"/>
          <p14:tracePt t="41975" x="3098800" y="3727450"/>
          <p14:tracePt t="41994" x="3117850" y="3727450"/>
          <p14:tracePt t="42008" x="3130550" y="3727450"/>
          <p14:tracePt t="42012" x="3136900" y="3727450"/>
          <p14:tracePt t="42025" x="3149600" y="3727450"/>
          <p14:tracePt t="42042" x="3168650" y="3727450"/>
          <p14:tracePt t="42059" x="3200400" y="3727450"/>
          <p14:tracePt t="42075" x="3251200" y="3727450"/>
          <p14:tracePt t="42094" x="3263900" y="3721100"/>
          <p14:tracePt t="42148" x="3276600" y="3721100"/>
          <p14:tracePt t="42158" x="3302000" y="3714750"/>
          <p14:tracePt t="42175" x="3346450" y="3714750"/>
          <p14:tracePt t="42192" x="3384550" y="3714750"/>
          <p14:tracePt t="42209" x="3429000" y="3714750"/>
          <p14:tracePt t="42225" x="3448050" y="3714750"/>
          <p14:tracePt t="42243" x="3473450" y="3714750"/>
          <p14:tracePt t="42259" x="3486150" y="3714750"/>
          <p14:tracePt t="42275" x="3556000" y="3714750"/>
          <p14:tracePt t="42292" x="3600450" y="3714750"/>
          <p14:tracePt t="42308" x="3638550" y="3714750"/>
          <p14:tracePt t="42325" x="3663950" y="3708400"/>
          <p14:tracePt t="42342" x="3695700" y="3708400"/>
          <p14:tracePt t="42358" x="3740150" y="3708400"/>
          <p14:tracePt t="42375" x="3797300" y="3708400"/>
          <p14:tracePt t="42392" x="3854450" y="3708400"/>
          <p14:tracePt t="42408" x="3892550" y="3708400"/>
          <p14:tracePt t="42425" x="3905250" y="3708400"/>
          <p14:tracePt t="42707" x="3917950" y="3708400"/>
          <p14:tracePt t="42725" x="3943350" y="3708400"/>
          <p14:tracePt t="42744" x="3981450" y="3708400"/>
          <p14:tracePt t="42759" x="4000500" y="3708400"/>
          <p14:tracePt t="42775" x="4013200" y="3708400"/>
          <p14:tracePt t="42844" x="4019550" y="3708400"/>
          <p14:tracePt t="42853" x="4032250" y="3708400"/>
          <p14:tracePt t="42860" x="4044950" y="3708400"/>
          <p14:tracePt t="42875" x="4095750" y="3708400"/>
          <p14:tracePt t="42892" x="4133850" y="3708400"/>
          <p14:tracePt t="42908" x="4159250" y="3708400"/>
          <p14:tracePt t="42925" x="4165600" y="3708400"/>
          <p14:tracePt t="43052" x="4165600" y="3702050"/>
          <p14:tracePt t="43083" x="4171950" y="3708400"/>
          <p14:tracePt t="43109" x="4178300" y="3708400"/>
          <p14:tracePt t="43115" x="4191000" y="3708400"/>
          <p14:tracePt t="43125" x="4210050" y="3708400"/>
          <p14:tracePt t="43142" x="4229100" y="3708400"/>
          <p14:tracePt t="43159" x="4260850" y="3708400"/>
          <p14:tracePt t="43175" x="4286250" y="3708400"/>
          <p14:tracePt t="43268" x="4292600" y="3708400"/>
          <p14:tracePt t="43365" x="4311650" y="3708400"/>
          <p14:tracePt t="43372" x="4324350" y="3708400"/>
          <p14:tracePt t="43379" x="4337050" y="3708400"/>
          <p14:tracePt t="43392" x="4349750" y="3708400"/>
          <p14:tracePt t="43409" x="4375150" y="3708400"/>
          <p14:tracePt t="43425" x="4406900" y="3708400"/>
          <p14:tracePt t="43442" x="4445000" y="3708400"/>
          <p14:tracePt t="43444" x="4464050" y="3708400"/>
          <p14:tracePt t="43459" x="4502150" y="3708400"/>
          <p14:tracePt t="43475" x="4521200" y="3708400"/>
          <p14:tracePt t="43531" x="4527550" y="3708400"/>
          <p14:tracePt t="43884" x="4533900" y="3708400"/>
          <p14:tracePt t="43901" x="4540250" y="3708400"/>
          <p14:tracePt t="43908" x="4546600" y="3708400"/>
          <p14:tracePt t="43925" x="4559300" y="3708400"/>
          <p14:tracePt t="43942" x="4572000" y="3708400"/>
          <p14:tracePt t="43959" x="4584700" y="3708400"/>
          <p14:tracePt t="43975" x="4610100" y="3708400"/>
          <p14:tracePt t="43992" x="4629150" y="3708400"/>
          <p14:tracePt t="44012" x="4660900" y="3708400"/>
          <p14:tracePt t="44025" x="4667250" y="3708400"/>
          <p14:tracePt t="44042" x="4673600" y="3708400"/>
          <p14:tracePt t="44044" x="4679950" y="3708400"/>
          <p14:tracePt t="44059" x="4692650" y="3708400"/>
          <p14:tracePt t="44075" x="4711700" y="3708400"/>
          <p14:tracePt t="44092" x="4724400" y="3708400"/>
          <p14:tracePt t="46869" x="4743450" y="3708400"/>
          <p14:tracePt t="46875" x="4756150" y="3708400"/>
          <p14:tracePt t="46892" x="4781550" y="3708400"/>
          <p14:tracePt t="46909" x="4800600" y="3708400"/>
          <p14:tracePt t="46926" x="4806950" y="3708400"/>
          <p14:tracePt t="47139" x="4819650" y="3708400"/>
          <p14:tracePt t="47149" x="4832350" y="3708400"/>
          <p14:tracePt t="47159" x="4851400" y="3708400"/>
          <p14:tracePt t="47175" x="4876800" y="3708400"/>
          <p14:tracePt t="47192" x="4902200" y="3708400"/>
          <p14:tracePt t="47209" x="4914900" y="3708400"/>
          <p14:tracePt t="47225" x="4921250" y="3708400"/>
          <p14:tracePt t="47242" x="4927600" y="3714750"/>
          <p14:tracePt t="47756" x="4946650" y="3714750"/>
          <p14:tracePt t="47764" x="4965700" y="3714750"/>
          <p14:tracePt t="47775" x="4978400" y="3714750"/>
          <p14:tracePt t="47792" x="5016500" y="3714750"/>
          <p14:tracePt t="47809" x="5048250" y="3714750"/>
          <p14:tracePt t="47825" x="5067300" y="3714750"/>
          <p14:tracePt t="48355" x="5073650" y="3714750"/>
          <p14:tracePt t="48364" x="5092700" y="3714750"/>
          <p14:tracePt t="48372" x="5111750" y="3714750"/>
          <p14:tracePt t="48379" x="5130800" y="3714750"/>
          <p14:tracePt t="48392" x="5156200" y="3714750"/>
          <p14:tracePt t="48409" x="5200650" y="3714750"/>
          <p14:tracePt t="48425" x="5245100" y="3714750"/>
          <p14:tracePt t="48442" x="5276850" y="3714750"/>
          <p14:tracePt t="48459" x="5302250" y="3714750"/>
          <p14:tracePt t="48516" x="5308600" y="3714750"/>
          <p14:tracePt t="48527" x="5327650" y="3714750"/>
          <p14:tracePt t="48531" x="5340350" y="3714750"/>
          <p14:tracePt t="48542" x="5346700" y="3714750"/>
          <p14:tracePt t="48559" x="5378450" y="3714750"/>
          <p14:tracePt t="48575" x="5391150" y="3714750"/>
          <p14:tracePt t="48592" x="5403850" y="3714750"/>
          <p14:tracePt t="48609" x="5416550" y="3714750"/>
          <p14:tracePt t="48625" x="5435600" y="3714750"/>
          <p14:tracePt t="48642" x="5454650" y="3714750"/>
          <p14:tracePt t="48644" x="5461000" y="3714750"/>
          <p14:tracePt t="48659" x="5467350" y="3714750"/>
          <p14:tracePt t="48675" x="5486400" y="3714750"/>
          <p14:tracePt t="48692" x="5499100" y="3714750"/>
          <p14:tracePt t="48709" x="5518150" y="3714750"/>
          <p14:tracePt t="48725" x="5530850" y="3714750"/>
          <p14:tracePt t="48742" x="5556250" y="3714750"/>
          <p14:tracePt t="48758" x="5581650" y="3714750"/>
          <p14:tracePt t="48775" x="5600700" y="3714750"/>
          <p14:tracePt t="48792" x="5613400" y="3714750"/>
          <p14:tracePt t="48809" x="5619750" y="3714750"/>
          <p14:tracePt t="48842" x="5632450" y="3714750"/>
          <p14:tracePt t="48859" x="5657850" y="3714750"/>
          <p14:tracePt t="48875" x="5676900" y="3714750"/>
          <p14:tracePt t="48892" x="5695950" y="3714750"/>
          <p14:tracePt t="48909" x="5702300" y="3714750"/>
          <p14:tracePt t="48925" x="5708650" y="3714750"/>
          <p14:tracePt t="48987" x="5715000" y="3714750"/>
          <p14:tracePt t="48995" x="5721350" y="3714750"/>
          <p14:tracePt t="49009" x="5734050" y="3714750"/>
          <p14:tracePt t="49026" x="5746750" y="3714750"/>
          <p14:tracePt t="49042" x="5753100" y="3714750"/>
          <p14:tracePt t="49044" x="5759450" y="3714750"/>
          <p14:tracePt t="49203" x="5765800" y="3714750"/>
          <p14:tracePt t="49501" x="5778500" y="3714750"/>
          <p14:tracePt t="49507" x="5791200" y="3714750"/>
          <p14:tracePt t="49525" x="5822950" y="3714750"/>
          <p14:tracePt t="49544" x="5848350" y="3714750"/>
          <p14:tracePt t="49558" x="5861050" y="3714750"/>
          <p14:tracePt t="49575" x="5867400" y="3714750"/>
          <p14:tracePt t="49593" x="5873750" y="3714750"/>
          <p14:tracePt t="49739" x="5886450" y="3714750"/>
          <p14:tracePt t="49747" x="5899150" y="3714750"/>
          <p14:tracePt t="49759" x="5905500" y="3714750"/>
          <p14:tracePt t="49775" x="5924550" y="3714750"/>
          <p14:tracePt t="49792" x="5943600" y="3714750"/>
          <p14:tracePt t="49810" x="5949950" y="3714750"/>
          <p14:tracePt t="49825" x="5962650" y="3714750"/>
          <p14:tracePt t="49842" x="5969000" y="3714750"/>
          <p14:tracePt t="49859" x="5988050" y="3714750"/>
          <p14:tracePt t="49875" x="6007100" y="3714750"/>
          <p14:tracePt t="49892" x="6032500" y="3714750"/>
          <p14:tracePt t="49909" x="6057900" y="3714750"/>
          <p14:tracePt t="49925" x="6070600" y="3714750"/>
          <p14:tracePt t="50444" x="6076950" y="3714750"/>
          <p14:tracePt t="50452" x="6083300" y="3714750"/>
          <p14:tracePt t="50460" x="6096000" y="3714750"/>
          <p14:tracePt t="50475" x="6127750" y="3714750"/>
          <p14:tracePt t="50495" x="6153150" y="3714750"/>
          <p14:tracePt t="50509" x="6172200" y="3714750"/>
          <p14:tracePt t="50525" x="6178550" y="3714750"/>
          <p14:tracePt t="50628" x="6184900" y="3714750"/>
          <p14:tracePt t="51347" x="6197600" y="3714750"/>
          <p14:tracePt t="51355" x="6223000" y="3714750"/>
          <p14:tracePt t="51364" x="6248400" y="3714750"/>
          <p14:tracePt t="51375" x="6267450" y="3714750"/>
          <p14:tracePt t="51392" x="6330950" y="3714750"/>
          <p14:tracePt t="51409" x="6400800" y="3714750"/>
          <p14:tracePt t="51426" x="6477000" y="3721100"/>
          <p14:tracePt t="51442" x="6546850" y="3721100"/>
          <p14:tracePt t="51459" x="6610350" y="3721100"/>
          <p14:tracePt t="51477" x="6692900" y="3721100"/>
          <p14:tracePt t="51492" x="6724650" y="3721100"/>
          <p14:tracePt t="51509" x="6750050" y="3721100"/>
          <p14:tracePt t="51525" x="6769100" y="3721100"/>
          <p14:tracePt t="51543" x="6813550" y="3721100"/>
          <p14:tracePt t="51559" x="6870700" y="3721100"/>
          <p14:tracePt t="51575" x="6934200" y="3721100"/>
          <p14:tracePt t="51592" x="7004050" y="3714750"/>
          <p14:tracePt t="51608" x="7080250" y="3714750"/>
          <p14:tracePt t="51625" x="7150100" y="3714750"/>
          <p14:tracePt t="51642" x="7239000" y="3708400"/>
          <p14:tracePt t="51659" x="7327900" y="3695700"/>
          <p14:tracePt t="51661" x="7359650" y="3683000"/>
          <p14:tracePt t="51675" x="7423150" y="3683000"/>
          <p14:tracePt t="51692" x="7454900" y="3683000"/>
          <p14:tracePt t="51709" x="7473950" y="3683000"/>
          <p14:tracePt t="51726" x="7486650" y="3683000"/>
          <p14:tracePt t="51742" x="7512050" y="3683000"/>
          <p14:tracePt t="51759" x="7537450" y="3683000"/>
          <p14:tracePt t="51776" x="7575550" y="3683000"/>
          <p14:tracePt t="51792" x="7607300" y="3683000"/>
          <p14:tracePt t="51808" x="7639050" y="3683000"/>
          <p14:tracePt t="51825" x="7670800" y="3683000"/>
          <p14:tracePt t="51842" x="7708900" y="3683000"/>
          <p14:tracePt t="51844" x="7727950" y="3683000"/>
          <p14:tracePt t="51860" x="7759700" y="3683000"/>
          <p14:tracePt t="51875" x="7772400" y="3683000"/>
          <p14:tracePt t="51909" x="7778750" y="3683000"/>
          <p14:tracePt t="51960" x="7785100" y="3683000"/>
          <p14:tracePt t="51978" x="7797800" y="3683000"/>
          <p14:tracePt t="51992" x="7816850" y="3676650"/>
          <p14:tracePt t="51996" x="7829550" y="3670300"/>
          <p14:tracePt t="52139" x="7835900" y="3670300"/>
          <p14:tracePt t="52147" x="7848600" y="3670300"/>
          <p14:tracePt t="52158" x="7861300" y="3670300"/>
          <p14:tracePt t="52175" x="7893050" y="3670300"/>
          <p14:tracePt t="52192" x="7924800" y="3670300"/>
          <p14:tracePt t="52198" x="7931150" y="3670300"/>
          <p14:tracePt t="52209" x="7937500" y="3670300"/>
          <p14:tracePt t="53275" x="7943850" y="3670300"/>
          <p14:tracePt t="53283" x="7962900" y="3670300"/>
          <p14:tracePt t="53292" x="7988300" y="3663950"/>
          <p14:tracePt t="53311" x="8007350" y="3644900"/>
          <p14:tracePt t="53325" x="8045450" y="3632200"/>
          <p14:tracePt t="53342" x="8083550" y="3625850"/>
          <p14:tracePt t="53359" x="8140700" y="3619500"/>
          <p14:tracePt t="53375" x="8197850" y="3606800"/>
          <p14:tracePt t="53392" x="8248650" y="3600450"/>
          <p14:tracePt t="53409" x="8280400" y="3600450"/>
          <p14:tracePt t="53425" x="8286750" y="3600450"/>
          <p14:tracePt t="53596" x="8286750" y="3594100"/>
          <p14:tracePt t="53627" x="8286750" y="3587750"/>
          <p14:tracePt t="53637" x="8286750" y="3575050"/>
          <p14:tracePt t="53643" x="8286750" y="3562350"/>
          <p14:tracePt t="53659" x="8286750" y="3530600"/>
          <p14:tracePt t="53675" x="8274050" y="3505200"/>
          <p14:tracePt t="53692" x="8242300" y="3492500"/>
          <p14:tracePt t="53709" x="8204200" y="3467100"/>
          <p14:tracePt t="53726" x="8159750" y="3448050"/>
          <p14:tracePt t="53742" x="8121650" y="3441700"/>
          <p14:tracePt t="53759" x="8096250" y="3435350"/>
          <p14:tracePt t="53775" x="8064500" y="3435350"/>
          <p14:tracePt t="53793" x="8001000" y="3435350"/>
          <p14:tracePt t="53809" x="7931150" y="3435350"/>
          <p14:tracePt t="53825" x="7816850" y="3441700"/>
          <p14:tracePt t="53842" x="7696200" y="3441700"/>
          <p14:tracePt t="53844" x="7651750" y="3435350"/>
          <p14:tracePt t="53859" x="7607300" y="3435350"/>
          <p14:tracePt t="53875" x="7473950" y="3435350"/>
          <p14:tracePt t="53892" x="7391400" y="3435350"/>
          <p14:tracePt t="53909" x="7327900" y="3429000"/>
          <p14:tracePt t="53925" x="7264400" y="3435350"/>
          <p14:tracePt t="53942" x="7200900" y="3435350"/>
          <p14:tracePt t="53959" x="7143750" y="3435350"/>
          <p14:tracePt t="53976" x="7080250" y="3435350"/>
          <p14:tracePt t="53992" x="7023100" y="3435350"/>
          <p14:tracePt t="54009" x="6965950" y="3435350"/>
          <p14:tracePt t="54025" x="6883400" y="3429000"/>
          <p14:tracePt t="54027" x="6851650" y="3441700"/>
          <p14:tracePt t="54043" x="6781800" y="3429000"/>
          <p14:tracePt t="54059" x="6743700" y="3429000"/>
          <p14:tracePt t="54075" x="6623050" y="3429000"/>
          <p14:tracePt t="54092" x="6546850" y="3429000"/>
          <p14:tracePt t="54109" x="6470650" y="3429000"/>
          <p14:tracePt t="54125" x="6388100" y="3429000"/>
          <p14:tracePt t="54142" x="6305550" y="3422650"/>
          <p14:tracePt t="54159" x="6216650" y="3422650"/>
          <p14:tracePt t="54175" x="6121400" y="3429000"/>
          <p14:tracePt t="54192" x="6026150" y="3435350"/>
          <p14:tracePt t="54209" x="5899150" y="3435350"/>
          <p14:tracePt t="54225" x="5778500" y="3435350"/>
          <p14:tracePt t="54242" x="5670550" y="3441700"/>
          <p14:tracePt t="54245" x="5613400" y="3441700"/>
          <p14:tracePt t="54259" x="5562600" y="3441700"/>
          <p14:tracePt t="54276" x="5397500" y="3435350"/>
          <p14:tracePt t="54292" x="5283200" y="3435350"/>
          <p14:tracePt t="54308" x="5149850" y="3435350"/>
          <p14:tracePt t="54325" x="5029200" y="3435350"/>
          <p14:tracePt t="54342" x="4914900" y="3435350"/>
          <p14:tracePt t="54359" x="4800600" y="3448050"/>
          <p14:tracePt t="54375" x="4679950" y="3441700"/>
          <p14:tracePt t="54392" x="4559300" y="3435350"/>
          <p14:tracePt t="54409" x="4438650" y="3429000"/>
          <p14:tracePt t="54425" x="4305300" y="3435350"/>
          <p14:tracePt t="54442" x="4191000" y="3441700"/>
          <p14:tracePt t="54459" x="4076700" y="3441700"/>
          <p14:tracePt t="54461" x="4025900" y="3441700"/>
          <p14:tracePt t="54475" x="3905250" y="3441700"/>
          <p14:tracePt t="54494" x="3778250" y="3441700"/>
          <p14:tracePt t="54513" x="3651250" y="3441700"/>
          <p14:tracePt t="54526" x="3536950" y="3441700"/>
          <p14:tracePt t="54542" x="3422650" y="3448050"/>
          <p14:tracePt t="54559" x="3314700" y="3454400"/>
          <p14:tracePt t="54577" x="3219450" y="3454400"/>
          <p14:tracePt t="54593" x="3143250" y="3454400"/>
          <p14:tracePt t="54609" x="3079750" y="3454400"/>
          <p14:tracePt t="54626" x="3009900" y="3454400"/>
          <p14:tracePt t="54642" x="2927350" y="3454400"/>
          <p14:tracePt t="54659" x="2832100" y="3454400"/>
          <p14:tracePt t="54675" x="2667000" y="3454400"/>
          <p14:tracePt t="54692" x="2565400" y="3454400"/>
          <p14:tracePt t="54709" x="2470150" y="3467100"/>
          <p14:tracePt t="54725" x="2381250" y="3473450"/>
          <p14:tracePt t="54742" x="2292350" y="3473450"/>
          <p14:tracePt t="54759" x="2197100" y="3467100"/>
          <p14:tracePt t="54777" x="2108200" y="3467100"/>
          <p14:tracePt t="54792" x="2012950" y="3467100"/>
          <p14:tracePt t="54809" x="1949450" y="3467100"/>
          <p14:tracePt t="54825" x="1905000" y="3467100"/>
          <p14:tracePt t="54842" x="1885950" y="3467100"/>
          <p14:tracePt t="54860" x="1879600" y="3467100"/>
          <p14:tracePt t="54875" x="1873250" y="3460750"/>
          <p14:tracePt t="54892" x="1866900" y="3460750"/>
          <p14:tracePt t="54909" x="1854200" y="3460750"/>
          <p14:tracePt t="54925" x="1847850" y="3460750"/>
          <p14:tracePt t="54942" x="1835150" y="3454400"/>
          <p14:tracePt t="54959" x="1822450" y="3454400"/>
          <p14:tracePt t="54976" x="1816100" y="3454400"/>
          <p14:tracePt t="55052" x="1809750" y="3454400"/>
          <p14:tracePt t="55059" x="1803400" y="3454400"/>
          <p14:tracePt t="55068" x="1797050" y="3454400"/>
          <p14:tracePt t="55075" x="1790700" y="3473450"/>
          <p14:tracePt t="55092" x="1790700" y="3536950"/>
          <p14:tracePt t="55109" x="1790700" y="3600450"/>
          <p14:tracePt t="55125" x="1790700" y="3657600"/>
          <p14:tracePt t="55142" x="1790700" y="3714750"/>
          <p14:tracePt t="55159" x="1790700" y="3759200"/>
          <p14:tracePt t="55175" x="1790700" y="3778250"/>
          <p14:tracePt t="55192" x="1790700" y="3784600"/>
          <p14:tracePt t="55242" x="1797050" y="3784600"/>
          <p14:tracePt t="55262" x="1797050" y="3790950"/>
          <p14:tracePt t="55275" x="1803400" y="3790950"/>
          <p14:tracePt t="55295" x="1809750" y="3790950"/>
          <p14:tracePt t="55309" x="1854200" y="3790950"/>
          <p14:tracePt t="55326" x="1917700" y="3790950"/>
          <p14:tracePt t="55342" x="2000250" y="3790950"/>
          <p14:tracePt t="55359" x="2120900" y="3790950"/>
          <p14:tracePt t="55375" x="2254250" y="3790950"/>
          <p14:tracePt t="55392" x="2381250" y="3784600"/>
          <p14:tracePt t="55409" x="2495550" y="3790950"/>
          <p14:tracePt t="55426" x="2609850" y="3790950"/>
          <p14:tracePt t="55442" x="2724150" y="3790950"/>
          <p14:tracePt t="55445" x="2787650" y="3790950"/>
          <p14:tracePt t="55460" x="2895600" y="3784600"/>
          <p14:tracePt t="55475" x="2946400" y="3784600"/>
          <p14:tracePt t="55492" x="3105150" y="3765550"/>
          <p14:tracePt t="55509" x="3213100" y="3765550"/>
          <p14:tracePt t="55525" x="3327400" y="3765550"/>
          <p14:tracePt t="55542" x="3441700" y="3771900"/>
          <p14:tracePt t="55559" x="3575050" y="3759200"/>
          <p14:tracePt t="55576" x="3708400" y="3759200"/>
          <p14:tracePt t="55592" x="3810000" y="3740150"/>
          <p14:tracePt t="55609" x="3911600" y="3733800"/>
          <p14:tracePt t="55625" x="4006850" y="3733800"/>
          <p14:tracePt t="55642" x="4102100" y="3733800"/>
          <p14:tracePt t="55659" x="4191000" y="3733800"/>
          <p14:tracePt t="55661" x="4235450" y="3733800"/>
          <p14:tracePt t="55675" x="4343400" y="3733800"/>
          <p14:tracePt t="55692" x="4438650" y="3733800"/>
          <p14:tracePt t="55709" x="4527550" y="3733800"/>
          <p14:tracePt t="55728" x="4603750" y="3733800"/>
          <p14:tracePt t="55742" x="4679950" y="3740150"/>
          <p14:tracePt t="55760" x="4762500" y="3752850"/>
          <p14:tracePt t="55775" x="4857750" y="3752850"/>
          <p14:tracePt t="55792" x="4972050" y="3752850"/>
          <p14:tracePt t="55809" x="5067300" y="3752850"/>
          <p14:tracePt t="55825" x="5162550" y="3765550"/>
          <p14:tracePt t="55842" x="5238750" y="3765550"/>
          <p14:tracePt t="55859" x="5327650" y="3765550"/>
          <p14:tracePt t="55875" x="5397500" y="3771900"/>
          <p14:tracePt t="55892" x="5467350" y="3778250"/>
          <p14:tracePt t="55909" x="5530850" y="3778250"/>
          <p14:tracePt t="55925" x="5600700" y="3771900"/>
          <p14:tracePt t="55942" x="5683250" y="3771900"/>
          <p14:tracePt t="55959" x="5765800" y="3771900"/>
          <p14:tracePt t="55976" x="5854700" y="3771900"/>
          <p14:tracePt t="55992" x="5962650" y="3771900"/>
          <p14:tracePt t="56009" x="6064250" y="3765550"/>
          <p14:tracePt t="56025" x="6159500" y="3765550"/>
          <p14:tracePt t="56043" x="6311900" y="3771900"/>
          <p14:tracePt t="56059" x="6426200" y="3771900"/>
          <p14:tracePt t="56075" x="6546850" y="3771900"/>
          <p14:tracePt t="56092" x="6667500" y="3771900"/>
          <p14:tracePt t="56109" x="6794500" y="3778250"/>
          <p14:tracePt t="56125" x="6902450" y="3778250"/>
          <p14:tracePt t="56142" x="7004050" y="3778250"/>
          <p14:tracePt t="56159" x="7112000" y="3778250"/>
          <p14:tracePt t="56175" x="7219950" y="3778250"/>
          <p14:tracePt t="56181" x="7270750" y="3778250"/>
          <p14:tracePt t="56192" x="7327900" y="3778250"/>
          <p14:tracePt t="56209" x="7429500" y="3778250"/>
          <p14:tracePt t="56228" x="7562850" y="3790950"/>
          <p14:tracePt t="56242" x="7600950" y="3784600"/>
          <p14:tracePt t="56259" x="7651750" y="3765550"/>
          <p14:tracePt t="56276" x="7734300" y="3765550"/>
          <p14:tracePt t="56292" x="7772400" y="3765550"/>
          <p14:tracePt t="56309" x="7810500" y="3759200"/>
          <p14:tracePt t="56325" x="7848600" y="3759200"/>
          <p14:tracePt t="56342" x="7880350" y="3759200"/>
          <p14:tracePt t="56359" x="7905750" y="3759200"/>
          <p14:tracePt t="56375" x="7931150" y="3759200"/>
          <p14:tracePt t="56392" x="7975600" y="3759200"/>
          <p14:tracePt t="56409" x="8032750" y="3759200"/>
          <p14:tracePt t="56425" x="8077200" y="3759200"/>
          <p14:tracePt t="56442" x="8108950" y="3759200"/>
          <p14:tracePt t="56459" x="8140700" y="3759200"/>
          <p14:tracePt t="56461" x="8153400" y="3759200"/>
          <p14:tracePt t="56478" x="8159750" y="3759200"/>
          <p14:tracePt t="56659" x="8166100" y="3759200"/>
          <p14:tracePt t="56668" x="8172450" y="3759200"/>
          <p14:tracePt t="56676" x="8185150" y="3733800"/>
          <p14:tracePt t="56692" x="8197850" y="3695700"/>
          <p14:tracePt t="56709" x="8229600" y="3651250"/>
          <p14:tracePt t="56725" x="8248650" y="3600450"/>
          <p14:tracePt t="56744" x="8267700" y="3568700"/>
          <p14:tracePt t="56759" x="8280400" y="3543300"/>
          <p14:tracePt t="56775" x="8280400" y="3524250"/>
          <p14:tracePt t="56792" x="8280400" y="3498850"/>
          <p14:tracePt t="56809" x="8280400" y="3473450"/>
          <p14:tracePt t="56826" x="8280400" y="3454400"/>
          <p14:tracePt t="56842" x="8280400" y="3448050"/>
          <p14:tracePt t="56843" x="8280400" y="3441700"/>
          <p14:tracePt t="56875" x="8267700" y="3435350"/>
          <p14:tracePt t="56893" x="8235950" y="3422650"/>
          <p14:tracePt t="56909" x="8204200" y="3416300"/>
          <p14:tracePt t="56925" x="8159750" y="3409950"/>
          <p14:tracePt t="56942" x="8108950" y="3403600"/>
          <p14:tracePt t="56959" x="8039100" y="3403600"/>
          <p14:tracePt t="56978" x="7924800" y="3403600"/>
          <p14:tracePt t="56995" x="7797800" y="3403600"/>
          <p14:tracePt t="57011" x="7677150" y="3403600"/>
          <p14:tracePt t="57029" x="7518400" y="3403600"/>
          <p14:tracePt t="57042" x="7467600" y="3403600"/>
          <p14:tracePt t="57059" x="7302500" y="3403600"/>
          <p14:tracePt t="57075" x="7169150" y="3403600"/>
          <p14:tracePt t="57092" x="7029450" y="3403600"/>
          <p14:tracePt t="57109" x="6845300" y="3409950"/>
          <p14:tracePt t="57125" x="6648450" y="3409950"/>
          <p14:tracePt t="57142" x="6477000" y="3409950"/>
          <p14:tracePt t="57159" x="6318250" y="3409950"/>
          <p14:tracePt t="57175" x="6178550" y="3403600"/>
          <p14:tracePt t="57192" x="6038850" y="3403600"/>
          <p14:tracePt t="57209" x="5899150" y="3409950"/>
          <p14:tracePt t="57228" x="5683250" y="3416300"/>
          <p14:tracePt t="57242" x="5594350" y="3416300"/>
          <p14:tracePt t="57261" x="5353050" y="3422650"/>
          <p14:tracePt t="57275" x="5194300" y="3422650"/>
          <p14:tracePt t="57292" x="5029200" y="3422650"/>
          <p14:tracePt t="57309" x="4857750" y="3429000"/>
          <p14:tracePt t="57326" x="4699000" y="3422650"/>
          <p14:tracePt t="57342" x="4546600" y="3416300"/>
          <p14:tracePt t="57359" x="4394200" y="3422650"/>
          <p14:tracePt t="57375" x="4235450" y="3441700"/>
          <p14:tracePt t="57392" x="4064000" y="3441700"/>
          <p14:tracePt t="57409" x="3892550" y="3441700"/>
          <p14:tracePt t="57425" x="3702050" y="3441700"/>
          <p14:tracePt t="57442" x="3530600" y="3441700"/>
          <p14:tracePt t="57444" x="3460750" y="3441700"/>
          <p14:tracePt t="57459" x="3321050" y="3441700"/>
          <p14:tracePt t="57476" x="3194050" y="3441700"/>
          <p14:tracePt t="57492" x="3041650" y="3448050"/>
          <p14:tracePt t="57512" x="2895600" y="3448050"/>
          <p14:tracePt t="57527" x="2730500" y="3448050"/>
          <p14:tracePt t="57542" x="2552700" y="3448050"/>
          <p14:tracePt t="57559" x="2381250" y="3448050"/>
          <p14:tracePt t="57575" x="2222500" y="3448050"/>
          <p14:tracePt t="57593" x="2082800" y="3448050"/>
          <p14:tracePt t="57609" x="1955800" y="3448050"/>
          <p14:tracePt t="57626" x="1841500" y="3448050"/>
          <p14:tracePt t="57642" x="1739900" y="3467100"/>
          <p14:tracePt t="57659" x="1657350" y="3498850"/>
          <p14:tracePt t="57675" x="1555750" y="3517900"/>
          <p14:tracePt t="57692" x="1498600" y="3530600"/>
          <p14:tracePt t="57709" x="1441450" y="3543300"/>
          <p14:tracePt t="57726" x="1390650" y="3556000"/>
          <p14:tracePt t="57744" x="1365250" y="3556000"/>
          <p14:tracePt t="57939" x="1365250" y="3562350"/>
          <p14:tracePt t="57947" x="1365250" y="3568700"/>
          <p14:tracePt t="57958" x="1365250" y="3575050"/>
          <p14:tracePt t="57977" x="1365250" y="3581400"/>
          <p14:tracePt t="57992" x="1365250" y="3594100"/>
          <p14:tracePt t="58011" x="1371600" y="3625850"/>
          <p14:tracePt t="58042" x="1371600" y="3632200"/>
          <p14:tracePt t="58230" x="1371600" y="3638550"/>
          <p14:tracePt t="58235" x="1371600" y="3644900"/>
          <p14:tracePt t="58245" x="1371600" y="3651250"/>
          <p14:tracePt t="58259" x="1371600" y="3657600"/>
          <p14:tracePt t="58956" x="1384300" y="3657600"/>
          <p14:tracePt t="58963" x="1397000" y="3657600"/>
          <p14:tracePt t="58975" x="1416050" y="3657600"/>
          <p14:tracePt t="58992" x="1435100" y="3657600"/>
          <p14:tracePt t="59009" x="1473200" y="3644900"/>
          <p14:tracePt t="59025" x="1549400" y="3619500"/>
          <p14:tracePt t="59030" x="1593850" y="3600450"/>
          <p14:tracePt t="59042" x="1644650" y="3581400"/>
          <p14:tracePt t="59060" x="1835150" y="3536950"/>
          <p14:tracePt t="59076" x="1936750" y="3498850"/>
          <p14:tracePt t="59092" x="2012950" y="3479800"/>
          <p14:tracePt t="59109" x="2070100" y="3454400"/>
          <p14:tracePt t="59125" x="2114550" y="3429000"/>
          <p14:tracePt t="59142" x="2152650" y="3409950"/>
          <p14:tracePt t="59159" x="2203450" y="3397250"/>
          <p14:tracePt t="59176" x="2247900" y="3371850"/>
          <p14:tracePt t="59192" x="2292350" y="3340100"/>
          <p14:tracePt t="59209" x="2336800" y="3321050"/>
          <p14:tracePt t="59227" x="2355850" y="3308350"/>
          <p14:tracePt t="59242" x="2368550" y="3308350"/>
          <p14:tracePt t="59259" x="2374900" y="3302000"/>
          <p14:tracePt t="59262" x="2381250" y="3295650"/>
          <p14:tracePt t="59276" x="2400300" y="3282950"/>
          <p14:tracePt t="59292" x="2425700" y="3276600"/>
          <p14:tracePt t="59309" x="2438400" y="3270250"/>
          <p14:tracePt t="59718" x="2432050" y="3270250"/>
          <p14:tracePt t="59723" x="2425700" y="3270250"/>
          <p14:tracePt t="59731" x="2419350" y="3270250"/>
          <p14:tracePt t="59742" x="2413000" y="3270250"/>
          <p14:tracePt t="59759" x="2400300" y="3270250"/>
          <p14:tracePt t="59776" x="2393950" y="3270250"/>
          <p14:tracePt t="59844" x="2387600" y="3270250"/>
          <p14:tracePt t="59854" x="2374900" y="3270250"/>
          <p14:tracePt t="59861" x="2368550" y="3270250"/>
          <p14:tracePt t="62395" x="2368550" y="3282950"/>
          <p14:tracePt t="62403" x="2368550" y="3289300"/>
          <p14:tracePt t="62412" x="2362200" y="3295650"/>
          <p14:tracePt t="62425" x="2362200" y="3302000"/>
          <p14:tracePt t="62442" x="2368550" y="3302000"/>
          <p14:tracePt t="62605" x="2362200" y="3302000"/>
          <p14:tracePt t="62611" x="2355850" y="3308350"/>
          <p14:tracePt t="62619" x="2343150" y="3314700"/>
          <p14:tracePt t="62627" x="2336800" y="3314700"/>
          <p14:tracePt t="62642" x="2324100" y="3314700"/>
          <p14:tracePt t="62659" x="2298700" y="3327400"/>
          <p14:tracePt t="62660" x="2279650" y="3327400"/>
          <p14:tracePt t="62675" x="2254250" y="3327400"/>
          <p14:tracePt t="62692" x="2216150" y="3327400"/>
          <p14:tracePt t="62709" x="2165350" y="3327400"/>
          <p14:tracePt t="62727" x="2120900" y="3327400"/>
          <p14:tracePt t="62742" x="2089150" y="3327400"/>
          <p14:tracePt t="62759" x="2076450" y="3327400"/>
          <p14:tracePt t="62859" x="2070100" y="3327400"/>
          <p14:tracePt t="62876" x="2063750" y="3327400"/>
          <p14:tracePt t="62884" x="2057400" y="3327400"/>
          <p14:tracePt t="62892" x="2051050" y="3314700"/>
          <p14:tracePt t="62909" x="2044700" y="3295650"/>
          <p14:tracePt t="62925" x="2038350" y="3282950"/>
          <p14:tracePt t="62942" x="2038350" y="3263900"/>
          <p14:tracePt t="62959" x="2032000" y="3257550"/>
          <p14:tracePt t="62975" x="2032000" y="3244850"/>
          <p14:tracePt t="62992" x="2032000" y="3232150"/>
          <p14:tracePt t="63009" x="2032000" y="3206750"/>
          <p14:tracePt t="63025" x="2032000" y="3187700"/>
          <p14:tracePt t="63043" x="2025650" y="3175000"/>
          <p14:tracePt t="63075" x="2025650" y="3162300"/>
          <p14:tracePt t="63092" x="2025650" y="3155950"/>
          <p14:tracePt t="63109" x="2025650" y="3149600"/>
          <p14:tracePt t="63142" x="2025650" y="3143250"/>
          <p14:tracePt t="63244" x="2019300" y="3136900"/>
          <p14:tracePt t="63251" x="2019300" y="3130550"/>
          <p14:tracePt t="63262" x="2019300" y="3124200"/>
          <p14:tracePt t="63275" x="2012950" y="3111500"/>
          <p14:tracePt t="63293" x="2012950" y="3098800"/>
          <p14:tracePt t="63309" x="2000250" y="3079750"/>
          <p14:tracePt t="63325" x="2000250" y="3060700"/>
          <p14:tracePt t="63342" x="2000250" y="3054350"/>
          <p14:tracePt t="63392" x="1993900" y="3054350"/>
          <p14:tracePt t="63427" x="1993900" y="3041650"/>
          <p14:tracePt t="63444" x="1993900" y="3035300"/>
          <p14:tracePt t="63612" x="2006600" y="3028950"/>
          <p14:tracePt t="63622" x="2006600" y="3009900"/>
          <p14:tracePt t="63627" x="2006600" y="3003550"/>
          <p14:tracePt t="63642" x="2012950" y="2997200"/>
          <p14:tracePt t="63659" x="2019300" y="2990850"/>
          <p14:tracePt t="63676" x="2019300" y="2978150"/>
          <p14:tracePt t="63692" x="2025650" y="2978150"/>
          <p14:tracePt t="63709" x="2025650" y="2965450"/>
          <p14:tracePt t="63729" x="2038350" y="2959100"/>
          <p14:tracePt t="63742" x="2038350" y="2952750"/>
          <p14:tracePt t="63759" x="2044700" y="2946400"/>
          <p14:tracePt t="63821" x="2051050" y="2946400"/>
          <p14:tracePt t="63827" x="2057400" y="2946400"/>
          <p14:tracePt t="63842" x="2063750" y="2946400"/>
          <p14:tracePt t="63859" x="2082800" y="2940050"/>
          <p14:tracePt t="63875" x="2089150" y="2940050"/>
          <p14:tracePt t="63892" x="2095500" y="2940050"/>
          <p14:tracePt t="63987" x="2114550" y="2940050"/>
          <p14:tracePt t="63995" x="2127250" y="2940050"/>
          <p14:tracePt t="64009" x="2139950" y="2927350"/>
          <p14:tracePt t="64029" x="2165350" y="2921000"/>
          <p14:tracePt t="64042" x="2171700" y="2921000"/>
          <p14:tracePt t="64059" x="2184400" y="2914650"/>
          <p14:tracePt t="65348" x="2190750" y="2914650"/>
          <p14:tracePt t="65355" x="2209800" y="2914650"/>
          <p14:tracePt t="65363" x="2241550" y="2914650"/>
          <p14:tracePt t="65375" x="2260600" y="2914650"/>
          <p14:tracePt t="65392" x="2292350" y="2908300"/>
          <p14:tracePt t="65409" x="2317750" y="2908300"/>
          <p14:tracePt t="65425" x="2336800" y="2908300"/>
          <p14:tracePt t="65501" x="2343150" y="2908300"/>
          <p14:tracePt t="65512" x="2349500" y="2914650"/>
          <p14:tracePt t="65517" x="2362200" y="2927350"/>
          <p14:tracePt t="65526" x="2374900" y="2927350"/>
          <p14:tracePt t="65543" x="2400300" y="2946400"/>
          <p14:tracePt t="65559" x="2413000" y="2952750"/>
          <p14:tracePt t="65576" x="2425700" y="2959100"/>
          <p14:tracePt t="65593" x="2425700" y="2965450"/>
          <p14:tracePt t="65609" x="2432050" y="2971800"/>
          <p14:tracePt t="65625" x="2444750" y="2978150"/>
          <p14:tracePt t="65627" x="2444750" y="2990850"/>
          <p14:tracePt t="65642" x="2451100" y="2997200"/>
          <p14:tracePt t="65659" x="2457450" y="3009900"/>
          <p14:tracePt t="65675" x="2463800" y="3028950"/>
          <p14:tracePt t="65692" x="2463800" y="3041650"/>
          <p14:tracePt t="65709" x="2463800" y="3054350"/>
          <p14:tracePt t="65725" x="2476500" y="3067050"/>
          <p14:tracePt t="65743" x="2476500" y="3073400"/>
          <p14:tracePt t="65759" x="2482850" y="3086100"/>
          <p14:tracePt t="65775" x="2482850" y="3092450"/>
          <p14:tracePt t="65792" x="2482850" y="3105150"/>
          <p14:tracePt t="65809" x="2482850" y="3117850"/>
          <p14:tracePt t="65826" x="2482850" y="3124200"/>
          <p14:tracePt t="65842" x="2482850" y="3136900"/>
          <p14:tracePt t="65859" x="2495550" y="3155950"/>
          <p14:tracePt t="65861" x="2495550" y="3168650"/>
          <p14:tracePt t="65876" x="2495550" y="3181350"/>
          <p14:tracePt t="65892" x="2495550" y="3200400"/>
          <p14:tracePt t="65909" x="2495550" y="3219450"/>
          <p14:tracePt t="65926" x="2489200" y="3232150"/>
          <p14:tracePt t="65942" x="2482850" y="3251200"/>
          <p14:tracePt t="65959" x="2476500" y="3263900"/>
          <p14:tracePt t="65979" x="2463800" y="3276600"/>
          <p14:tracePt t="65993" x="2457450" y="3282950"/>
          <p14:tracePt t="66009" x="2444750" y="3295650"/>
          <p14:tracePt t="66012" x="2432050" y="3295650"/>
          <p14:tracePt t="66026" x="2432050" y="3302000"/>
          <p14:tracePt t="66045" x="2419350" y="3308350"/>
          <p14:tracePt t="66058" x="2413000" y="3308350"/>
          <p14:tracePt t="66075" x="2400300" y="3314700"/>
          <p14:tracePt t="66092" x="2381250" y="3327400"/>
          <p14:tracePt t="66109" x="2362200" y="3333750"/>
          <p14:tracePt t="66125" x="2343150" y="3340100"/>
          <p14:tracePt t="66142" x="2330450" y="3346450"/>
          <p14:tracePt t="66159" x="2317750" y="3346450"/>
          <p14:tracePt t="66176" x="2298700" y="3346450"/>
          <p14:tracePt t="66181" x="2286000" y="3346450"/>
          <p14:tracePt t="66192" x="2279650" y="3346450"/>
          <p14:tracePt t="66209" x="2247900" y="3346450"/>
          <p14:tracePt t="66228" x="2222500" y="3346450"/>
          <p14:tracePt t="66245" x="2190750" y="3346450"/>
          <p14:tracePt t="66259" x="2165350" y="3346450"/>
          <p14:tracePt t="66276" x="2152650" y="3346450"/>
          <p14:tracePt t="66292" x="2139950" y="3340100"/>
          <p14:tracePt t="66309" x="2133600" y="3333750"/>
          <p14:tracePt t="66325" x="2120900" y="3327400"/>
          <p14:tracePt t="66342" x="2108200" y="3321050"/>
          <p14:tracePt t="66359" x="2089150" y="3295650"/>
          <p14:tracePt t="66376" x="2076450" y="3276600"/>
          <p14:tracePt t="66392" x="2057400" y="3251200"/>
          <p14:tracePt t="66409" x="2044700" y="3238500"/>
          <p14:tracePt t="66425" x="2038350" y="3225800"/>
          <p14:tracePt t="66442" x="2025650" y="3200400"/>
          <p14:tracePt t="66459" x="2019300" y="3168650"/>
          <p14:tracePt t="66476" x="2019300" y="3098800"/>
          <p14:tracePt t="66492" x="2019300" y="3048000"/>
          <p14:tracePt t="66509" x="2019300" y="3003550"/>
          <p14:tracePt t="66526" x="2019300" y="2971800"/>
          <p14:tracePt t="66545" x="2019300" y="2952750"/>
          <p14:tracePt t="66559" x="2025650" y="2940050"/>
          <p14:tracePt t="66575" x="2025650" y="2927350"/>
          <p14:tracePt t="66592" x="2038350" y="2921000"/>
          <p14:tracePt t="66609" x="2044700" y="2908300"/>
          <p14:tracePt t="66625" x="2076450" y="2895600"/>
          <p14:tracePt t="66642" x="2108200" y="2882900"/>
          <p14:tracePt t="66644" x="2127250" y="2876550"/>
          <p14:tracePt t="66659" x="2146300" y="2870200"/>
          <p14:tracePt t="66675" x="2197100" y="2863850"/>
          <p14:tracePt t="66692" x="2216150" y="2863850"/>
          <p14:tracePt t="66709" x="2235200" y="2863850"/>
          <p14:tracePt t="66726" x="2279650" y="2863850"/>
          <p14:tracePt t="66744" x="2330450" y="2863850"/>
          <p14:tracePt t="66760" x="2387600" y="2863850"/>
          <p14:tracePt t="66776" x="2432050" y="2863850"/>
          <p14:tracePt t="66792" x="2457450" y="2863850"/>
          <p14:tracePt t="66809" x="2463800" y="2876550"/>
          <p14:tracePt t="66825" x="2470150" y="2882900"/>
          <p14:tracePt t="66842" x="2476500" y="2889250"/>
          <p14:tracePt t="66859" x="2495550" y="2927350"/>
          <p14:tracePt t="66875" x="2508250" y="2946400"/>
          <p14:tracePt t="66892" x="2514600" y="2971800"/>
          <p14:tracePt t="66909" x="2514600" y="3003550"/>
          <p14:tracePt t="66926" x="2514600" y="3041650"/>
          <p14:tracePt t="66942" x="2514600" y="3079750"/>
          <p14:tracePt t="66959" x="2508250" y="3105150"/>
          <p14:tracePt t="66977" x="2508250" y="3136900"/>
          <p14:tracePt t="66994" x="2495550" y="3175000"/>
          <p14:tracePt t="67009" x="2489200" y="3200400"/>
          <p14:tracePt t="67013" x="2482850" y="3213100"/>
          <p14:tracePt t="67026" x="2482850" y="3225800"/>
          <p14:tracePt t="67042" x="2470150" y="3244850"/>
          <p14:tracePt t="67059" x="2463800" y="3257550"/>
          <p14:tracePt t="67075" x="2457450" y="3263900"/>
          <p14:tracePt t="70531" x="2457450" y="3276600"/>
          <p14:tracePt t="70541" x="2438400" y="3282950"/>
          <p14:tracePt t="70559" x="2400300" y="3295650"/>
          <p14:tracePt t="70575" x="2362200" y="3308350"/>
          <p14:tracePt t="70592" x="2317750" y="3321050"/>
          <p14:tracePt t="70609" x="2286000" y="3333750"/>
          <p14:tracePt t="70625" x="2266950" y="3333750"/>
          <p14:tracePt t="70700" x="2260600" y="3333750"/>
          <p14:tracePt t="70707" x="2247900" y="3333750"/>
          <p14:tracePt t="70727" x="2216150" y="3340100"/>
          <p14:tracePt t="70742" x="2190750" y="3340100"/>
          <p14:tracePt t="70759" x="2159000" y="3340100"/>
          <p14:tracePt t="70775" x="2114550" y="3340100"/>
          <p14:tracePt t="70792" x="2070100" y="3340100"/>
          <p14:tracePt t="70809" x="2038350" y="3340100"/>
          <p14:tracePt t="70825" x="2019300" y="3340100"/>
          <p14:tracePt t="70842" x="2012950" y="3333750"/>
          <p14:tracePt t="70859" x="2006600" y="3333750"/>
          <p14:tracePt t="70875" x="1981200" y="3314700"/>
          <p14:tracePt t="70892" x="1968500" y="3289300"/>
          <p14:tracePt t="70909" x="1955800" y="3257550"/>
          <p14:tracePt t="70925" x="1943100" y="3225800"/>
          <p14:tracePt t="70942" x="1930400" y="3200400"/>
          <p14:tracePt t="70959" x="1924050" y="3181350"/>
          <p14:tracePt t="70977" x="1924050" y="3155950"/>
          <p14:tracePt t="70992" x="1924050" y="3136900"/>
          <p14:tracePt t="71009" x="1924050" y="3111500"/>
          <p14:tracePt t="71025" x="1924050" y="3098800"/>
          <p14:tracePt t="71042" x="1924050" y="3086100"/>
          <p14:tracePt t="71059" x="1943100" y="3060700"/>
          <p14:tracePt t="71075" x="1981200" y="3003550"/>
          <p14:tracePt t="71092" x="2000250" y="2978150"/>
          <p14:tracePt t="71109" x="2012950" y="2959100"/>
          <p14:tracePt t="71125" x="2025650" y="2946400"/>
          <p14:tracePt t="71142" x="2025650" y="2940050"/>
          <p14:tracePt t="71159" x="2038350" y="2933700"/>
          <p14:tracePt t="71227" x="2038350" y="2927350"/>
          <p14:tracePt t="71236" x="2044700" y="2921000"/>
          <p14:tracePt t="71247" x="2057400" y="2914650"/>
          <p14:tracePt t="71259" x="2070100" y="2914650"/>
          <p14:tracePt t="71275" x="2139950" y="2908300"/>
          <p14:tracePt t="71293" x="2178050" y="2908300"/>
          <p14:tracePt t="71309" x="2222500" y="2908300"/>
          <p14:tracePt t="71326" x="2266950" y="2908300"/>
          <p14:tracePt t="71344" x="2305050" y="2908300"/>
          <p14:tracePt t="71359" x="2349500" y="2908300"/>
          <p14:tracePt t="71375" x="2374900" y="2908300"/>
          <p14:tracePt t="71392" x="2406650" y="2908300"/>
          <p14:tracePt t="71409" x="2425700" y="2908300"/>
          <p14:tracePt t="71425" x="2451100" y="2908300"/>
          <p14:tracePt t="71442" x="2470150" y="2927350"/>
          <p14:tracePt t="71459" x="2476500" y="2933700"/>
          <p14:tracePt t="71478" x="2495550" y="2940050"/>
          <p14:tracePt t="71494" x="2508250" y="2946400"/>
          <p14:tracePt t="71511" x="2520950" y="2959100"/>
          <p14:tracePt t="71542" x="2527300" y="2959100"/>
          <p14:tracePt t="71559" x="2533650" y="2965450"/>
          <p14:tracePt t="71576" x="2533650" y="2984500"/>
          <p14:tracePt t="71592" x="2540000" y="3003550"/>
          <p14:tracePt t="71609" x="2546350" y="3016250"/>
          <p14:tracePt t="71626" x="2552700" y="3022600"/>
          <p14:tracePt t="71642" x="2552700" y="3028950"/>
          <p14:tracePt t="71659" x="2552700" y="3041650"/>
          <p14:tracePt t="71660" x="2552700" y="3048000"/>
          <p14:tracePt t="71676" x="2552700" y="3067050"/>
          <p14:tracePt t="71692" x="2552700" y="3086100"/>
          <p14:tracePt t="71709" x="2552700" y="3105150"/>
          <p14:tracePt t="71727" x="2552700" y="3136900"/>
          <p14:tracePt t="71742" x="2552700" y="3168650"/>
          <p14:tracePt t="71759" x="2552700" y="3187700"/>
          <p14:tracePt t="71775" x="2552700" y="3206750"/>
          <p14:tracePt t="71794" x="2552700" y="3219450"/>
          <p14:tracePt t="71810" x="2552700" y="3225800"/>
          <p14:tracePt t="71842" x="2552700" y="3232150"/>
          <p14:tracePt t="71859" x="2546350" y="3238500"/>
          <p14:tracePt t="71909" x="2533650" y="3238500"/>
          <p14:tracePt t="71926" x="2527300" y="3238500"/>
          <p14:tracePt t="71942" x="2514600" y="3244850"/>
          <p14:tracePt t="71959" x="2501900" y="3251200"/>
          <p14:tracePt t="71977" x="2495550" y="3263900"/>
          <p14:tracePt t="71992" x="2482850" y="3276600"/>
          <p14:tracePt t="72009" x="2470150" y="3282950"/>
          <p14:tracePt t="72025" x="2451100" y="3289300"/>
          <p14:tracePt t="72043" x="2413000" y="3295650"/>
          <p14:tracePt t="72059" x="2400300" y="3295650"/>
          <p14:tracePt t="72076" x="2368550" y="3295650"/>
          <p14:tracePt t="72092" x="2336800" y="3295650"/>
          <p14:tracePt t="72109" x="2311400" y="3308350"/>
          <p14:tracePt t="72125" x="2286000" y="3321050"/>
          <p14:tracePt t="72142" x="2254250" y="3321050"/>
          <p14:tracePt t="72159" x="2228850" y="3321050"/>
          <p14:tracePt t="72175" x="2203450" y="3327400"/>
          <p14:tracePt t="72192" x="2190750" y="3327400"/>
          <p14:tracePt t="72209" x="2184400" y="3327400"/>
          <p14:tracePt t="72229" x="2171700" y="3327400"/>
          <p14:tracePt t="72242" x="2159000" y="3314700"/>
          <p14:tracePt t="72259" x="2139950" y="3314700"/>
          <p14:tracePt t="72262" x="2133600" y="3308350"/>
          <p14:tracePt t="72275" x="2108200" y="3302000"/>
          <p14:tracePt t="72293" x="2089150" y="3295650"/>
          <p14:tracePt t="72309" x="2070100" y="3289300"/>
          <p14:tracePt t="72326" x="2057400" y="3282950"/>
          <p14:tracePt t="72343" x="2051050" y="3276600"/>
          <p14:tracePt t="72359" x="2044700" y="3270250"/>
          <p14:tracePt t="72376" x="2038350" y="3263900"/>
          <p14:tracePt t="72394" x="2032000" y="3263900"/>
          <p14:tracePt t="72409" x="2019300" y="3251200"/>
          <p14:tracePt t="72425" x="2012950" y="3238500"/>
          <p14:tracePt t="72442" x="2006600" y="3225800"/>
          <p14:tracePt t="72445" x="2000250" y="3219450"/>
          <p14:tracePt t="72460" x="2000250" y="3213100"/>
          <p14:tracePt t="72532" x="2000250" y="3206750"/>
          <p14:tracePt t="72540" x="1993900" y="3200400"/>
          <p14:tracePt t="79748" x="2000250" y="3200400"/>
          <p14:tracePt t="79755" x="2012950" y="3200400"/>
          <p14:tracePt t="79763" x="2019300" y="3200400"/>
          <p14:tracePt t="79775" x="2032000" y="3200400"/>
          <p14:tracePt t="79793" x="2051050" y="3200400"/>
          <p14:tracePt t="79809" x="2070100" y="3200400"/>
          <p14:tracePt t="79826" x="2082800" y="3200400"/>
          <p14:tracePt t="79844" x="2101850" y="3200400"/>
          <p14:tracePt t="79859" x="2114550" y="3200400"/>
          <p14:tracePt t="79876" x="2139950" y="3200400"/>
          <p14:tracePt t="79892" x="2152650" y="3200400"/>
          <p14:tracePt t="79909" x="2159000" y="3200400"/>
          <p14:tracePt t="80963" x="2159000" y="3206750"/>
          <p14:tracePt t="80971" x="2159000" y="3213100"/>
          <p14:tracePt t="81099" x="2159000" y="3219450"/>
          <p14:tracePt t="81107" x="2159000" y="3225800"/>
          <p14:tracePt t="81125" x="2171700" y="3232150"/>
          <p14:tracePt t="81159" x="2171700" y="3238500"/>
          <p14:tracePt t="81175" x="2178050" y="3238500"/>
          <p14:tracePt t="81192" x="2178050" y="3251200"/>
          <p14:tracePt t="81209" x="2178050" y="3263900"/>
          <p14:tracePt t="81259" x="2184400" y="3270250"/>
          <p14:tracePt t="83150" x="2178050" y="3270250"/>
          <p14:tracePt t="83155" x="2171700" y="3263900"/>
          <p14:tracePt t="83164" x="2159000" y="3251200"/>
          <p14:tracePt t="83176" x="2152650" y="3251200"/>
          <p14:tracePt t="83192" x="2146300" y="3244850"/>
          <p14:tracePt t="83209" x="2133600" y="3244850"/>
          <p14:tracePt t="83229" x="2108200" y="3232150"/>
          <p14:tracePt t="83242" x="2101850" y="3232150"/>
          <p14:tracePt t="83259" x="2089150" y="3219450"/>
          <p14:tracePt t="83276" x="2082800" y="3213100"/>
          <p14:tracePt t="83292" x="2063750" y="3200400"/>
          <p14:tracePt t="83309" x="2057400" y="3181350"/>
          <p14:tracePt t="83326" x="2044700" y="3155950"/>
          <p14:tracePt t="83342" x="2038350" y="3136900"/>
          <p14:tracePt t="83359" x="2038350" y="3124200"/>
          <p14:tracePt t="83376" x="2032000" y="3111500"/>
          <p14:tracePt t="83392" x="2032000" y="3105150"/>
          <p14:tracePt t="83410" x="2032000" y="3086100"/>
          <p14:tracePt t="83426" x="2032000" y="3067050"/>
          <p14:tracePt t="83429" x="2032000" y="3060700"/>
          <p14:tracePt t="83442" x="2038350" y="3060700"/>
          <p14:tracePt t="83460" x="2044700" y="3054350"/>
          <p14:tracePt t="83476" x="2057400" y="3035300"/>
          <p14:tracePt t="83492" x="2076450" y="3022600"/>
          <p14:tracePt t="83509" x="2095500" y="3003550"/>
          <p14:tracePt t="83525" x="2120900" y="2990850"/>
          <p14:tracePt t="83542" x="2133600" y="2978150"/>
          <p14:tracePt t="83559" x="2159000" y="2971800"/>
          <p14:tracePt t="83576" x="2178050" y="2959100"/>
          <p14:tracePt t="83593" x="2197100" y="2952750"/>
          <p14:tracePt t="83609" x="2222500" y="2946400"/>
          <p14:tracePt t="83612" x="2228850" y="2940050"/>
          <p14:tracePt t="83626" x="2241550" y="2940050"/>
          <p14:tracePt t="83642" x="2247900" y="2940050"/>
          <p14:tracePt t="83659" x="2254250" y="2940050"/>
          <p14:tracePt t="83676" x="2260600" y="2940050"/>
          <p14:tracePt t="83693" x="2279650" y="2940050"/>
          <p14:tracePt t="83709" x="2298700" y="2940050"/>
          <p14:tracePt t="83726" x="2317750" y="2940050"/>
          <p14:tracePt t="83742" x="2330450" y="2940050"/>
          <p14:tracePt t="83759" x="2336800" y="2940050"/>
          <p14:tracePt t="83776" x="2343150" y="2946400"/>
          <p14:tracePt t="83792" x="2349500" y="2952750"/>
          <p14:tracePt t="83809" x="2355850" y="2965450"/>
          <p14:tracePt t="83825" x="2381250" y="2990850"/>
          <p14:tracePt t="83842" x="2387600" y="2997200"/>
          <p14:tracePt t="83859" x="2419350" y="3028950"/>
          <p14:tracePt t="83876" x="2425700" y="3035300"/>
          <p14:tracePt t="83892" x="2432050" y="3041650"/>
          <p14:tracePt t="83925" x="2432050" y="3060700"/>
          <p14:tracePt t="83942" x="2432050" y="3079750"/>
          <p14:tracePt t="83959" x="2432050" y="3092450"/>
          <p14:tracePt t="83977" x="2432050" y="3105150"/>
          <p14:tracePt t="83993" x="2438400" y="3111500"/>
          <p14:tracePt t="84009" x="2444750" y="3130550"/>
          <p14:tracePt t="84026" x="2444750" y="3149600"/>
          <p14:tracePt t="84042" x="2451100" y="3168650"/>
          <p14:tracePt t="84044" x="2451100" y="3181350"/>
          <p14:tracePt t="84059" x="2451100" y="3194050"/>
          <p14:tracePt t="84076" x="2451100" y="3219450"/>
          <p14:tracePt t="84092" x="2451100" y="3232150"/>
          <p14:tracePt t="84126" x="2451100" y="3238500"/>
          <p14:tracePt t="89020" x="2444750" y="3238500"/>
          <p14:tracePt t="89027" x="2438400" y="3238500"/>
          <p14:tracePt t="89036" x="2425700" y="3238500"/>
          <p14:tracePt t="89044" x="2419350" y="3238500"/>
          <p14:tracePt t="89059" x="2406650" y="3238500"/>
          <p14:tracePt t="89076" x="2400300" y="3238500"/>
          <p14:tracePt t="89092" x="2393950" y="3238500"/>
          <p14:tracePt t="89109" x="2368550" y="3232150"/>
          <p14:tracePt t="89126" x="2336800" y="3225800"/>
          <p14:tracePt t="89142" x="2305050" y="3225800"/>
          <p14:tracePt t="89159" x="2273300" y="3225800"/>
          <p14:tracePt t="89176" x="2247900" y="3225800"/>
          <p14:tracePt t="89192" x="2241550" y="3219450"/>
          <p14:tracePt t="89268" x="2235200" y="3206750"/>
          <p14:tracePt t="89276" x="2222500" y="3206750"/>
          <p14:tracePt t="89293" x="2197100" y="3194050"/>
          <p14:tracePt t="89311" x="2178050" y="3181350"/>
          <p14:tracePt t="89326" x="2159000" y="3168650"/>
          <p14:tracePt t="89342" x="2152650" y="3168650"/>
          <p14:tracePt t="89395" x="2152650" y="3162300"/>
          <p14:tracePt t="89409" x="2146300" y="3149600"/>
          <p14:tracePt t="89427" x="2127250" y="3098800"/>
          <p14:tracePt t="89443" x="2127250" y="3079750"/>
          <p14:tracePt t="89460" x="2114550" y="3048000"/>
          <p14:tracePt t="89480" x="2114550" y="3028950"/>
          <p14:tracePt t="89492" x="2114550" y="3016250"/>
          <p14:tracePt t="89509" x="2114550" y="2997200"/>
          <p14:tracePt t="89526" x="2114550" y="2971800"/>
          <p14:tracePt t="89542" x="2120900" y="2952750"/>
          <p14:tracePt t="89561" x="2133600" y="2940050"/>
          <p14:tracePt t="89576" x="2146300" y="2921000"/>
          <p14:tracePt t="89592" x="2165350" y="2908300"/>
          <p14:tracePt t="89609" x="2190750" y="2895600"/>
          <p14:tracePt t="89626" x="2209800" y="2889250"/>
          <p14:tracePt t="89642" x="2228850" y="2882900"/>
          <p14:tracePt t="89644" x="2235200" y="2882900"/>
          <p14:tracePt t="89659" x="2247900" y="2876550"/>
          <p14:tracePt t="89676" x="2279650" y="2876550"/>
          <p14:tracePt t="89692" x="2317750" y="2876550"/>
          <p14:tracePt t="89709" x="2374900" y="2876550"/>
          <p14:tracePt t="89729" x="2432050" y="2876550"/>
          <p14:tracePt t="89743" x="2482850" y="2876550"/>
          <p14:tracePt t="89761" x="2520950" y="2876550"/>
          <p14:tracePt t="89776" x="2540000" y="2889250"/>
          <p14:tracePt t="89792" x="2559050" y="2901950"/>
          <p14:tracePt t="89825" x="2565400" y="2908300"/>
          <p14:tracePt t="89859" x="2565400" y="2984500"/>
          <p14:tracePt t="89876" x="2559050" y="3054350"/>
          <p14:tracePt t="89892" x="2559050" y="3105150"/>
          <p14:tracePt t="89909" x="2559050" y="3136900"/>
          <p14:tracePt t="89926" x="2559050" y="3143250"/>
          <p14:tracePt t="89959" x="2559050" y="3149600"/>
          <p14:tracePt t="89978" x="2546350" y="3149600"/>
          <p14:tracePt t="89992" x="2533650" y="3175000"/>
          <p14:tracePt t="90009" x="2527300" y="3181350"/>
          <p14:tracePt t="90026" x="2514600" y="3187700"/>
          <p14:tracePt t="90042" x="2508250" y="3194050"/>
          <p14:tracePt t="90045" x="2501900" y="3194050"/>
          <p14:tracePt t="90061" x="2495550" y="3200400"/>
          <p14:tracePt t="93467" x="2489200" y="3200400"/>
          <p14:tracePt t="93476" x="2482850" y="3213100"/>
          <p14:tracePt t="93495" x="2470150" y="3225800"/>
          <p14:tracePt t="93509" x="2457450" y="3238500"/>
          <p14:tracePt t="93526" x="2432050" y="3257550"/>
          <p14:tracePt t="93542" x="2406650" y="3270250"/>
          <p14:tracePt t="93559" x="2374900" y="3282950"/>
          <p14:tracePt t="93576" x="2368550" y="3289300"/>
          <p14:tracePt t="93592" x="2355850" y="3289300"/>
          <p14:tracePt t="93609" x="2343150" y="3289300"/>
          <p14:tracePt t="93626" x="2324100" y="3289300"/>
          <p14:tracePt t="93642" x="2298700" y="3295650"/>
          <p14:tracePt t="93659" x="2279650" y="3302000"/>
          <p14:tracePt t="93676" x="2260600" y="3308350"/>
          <p14:tracePt t="93692" x="2241550" y="3308350"/>
          <p14:tracePt t="93709" x="2216150" y="3308350"/>
          <p14:tracePt t="93726" x="2184400" y="3308350"/>
          <p14:tracePt t="93742" x="2159000" y="3308350"/>
          <p14:tracePt t="93759" x="2146300" y="3302000"/>
          <p14:tracePt t="93776" x="2120900" y="3282950"/>
          <p14:tracePt t="93793" x="2095500" y="3257550"/>
          <p14:tracePt t="93809" x="2089150" y="3238500"/>
          <p14:tracePt t="93826" x="2082800" y="3219450"/>
          <p14:tracePt t="93842" x="2082800" y="3194050"/>
          <p14:tracePt t="93844" x="2082800" y="3181350"/>
          <p14:tracePt t="93859" x="2082800" y="3162300"/>
          <p14:tracePt t="93876" x="2082800" y="3130550"/>
          <p14:tracePt t="93892" x="2082800" y="3111500"/>
          <p14:tracePt t="93909" x="2082800" y="3086100"/>
          <p14:tracePt t="93926" x="2089150" y="3048000"/>
          <p14:tracePt t="93942" x="2101850" y="3009900"/>
          <p14:tracePt t="93959" x="2114550" y="2984500"/>
          <p14:tracePt t="93979" x="2127250" y="2952750"/>
          <p14:tracePt t="93992" x="2133600" y="2946400"/>
          <p14:tracePt t="94009" x="2146300" y="2914650"/>
          <p14:tracePt t="94026" x="2159000" y="2901950"/>
          <p14:tracePt t="94042" x="2184400" y="2882900"/>
          <p14:tracePt t="94044" x="2203450" y="2876550"/>
          <p14:tracePt t="94059" x="2222500" y="2870200"/>
          <p14:tracePt t="94076" x="2254250" y="2863850"/>
          <p14:tracePt t="94092" x="2286000" y="2857500"/>
          <p14:tracePt t="94109" x="2324100" y="2857500"/>
          <p14:tracePt t="94126" x="2349500" y="2857500"/>
          <p14:tracePt t="94142" x="2355850" y="2857500"/>
          <p14:tracePt t="94203" x="2362200" y="2857500"/>
          <p14:tracePt t="94215" x="2368550" y="2857500"/>
          <p14:tracePt t="94226" x="2374900" y="2857500"/>
          <p14:tracePt t="94244" x="2406650" y="2882900"/>
          <p14:tracePt t="94261" x="2425700" y="2914650"/>
          <p14:tracePt t="94276" x="2438400" y="2946400"/>
          <p14:tracePt t="94293" x="2451100" y="2965450"/>
          <p14:tracePt t="94309" x="2451100" y="2978150"/>
          <p14:tracePt t="94325" x="2457450" y="2997200"/>
          <p14:tracePt t="94342" x="2457450" y="3028950"/>
          <p14:tracePt t="94359" x="2457450" y="3060700"/>
          <p14:tracePt t="94376" x="2457450" y="3086100"/>
          <p14:tracePt t="94393" x="2457450" y="3111500"/>
          <p14:tracePt t="94409" x="2457450" y="3130550"/>
          <p14:tracePt t="94426" x="2451100" y="3155950"/>
          <p14:tracePt t="94428" x="2444750" y="3162300"/>
          <p14:tracePt t="94444" x="2444750" y="3168650"/>
          <p14:tracePt t="94516" x="2444750" y="3175000"/>
          <p14:tracePt t="94526" x="2438400" y="3181350"/>
          <p14:tracePt t="94542" x="2432050" y="3181350"/>
          <p14:tracePt t="94576" x="2432050" y="3187700"/>
          <p14:tracePt t="94643" x="2425700" y="3187700"/>
          <p14:tracePt t="94651" x="2419350" y="3194050"/>
          <p14:tracePt t="94660" x="2419350" y="3200400"/>
          <p14:tracePt t="94675" x="2413000" y="3200400"/>
          <p14:tracePt t="95462" x="2406650" y="3206750"/>
          <p14:tracePt t="95467" x="2393950" y="3213100"/>
          <p14:tracePt t="95479" x="2381250" y="3219450"/>
          <p14:tracePt t="95495" x="2330450" y="3232150"/>
          <p14:tracePt t="95509" x="2279650" y="3251200"/>
          <p14:tracePt t="95528" x="2235200" y="3270250"/>
          <p14:tracePt t="95542" x="2216150" y="3270250"/>
          <p14:tracePt t="95559" x="2209800" y="3270250"/>
          <p14:tracePt t="95902" x="2203450" y="3257550"/>
          <p14:tracePt t="95907" x="2197100" y="3251200"/>
          <p14:tracePt t="95926" x="2190750" y="3244850"/>
          <p14:tracePt t="95944" x="2184400" y="3238500"/>
          <p14:tracePt t="95977" x="2184400" y="3232150"/>
          <p14:tracePt t="95992" x="2171700" y="3219450"/>
          <p14:tracePt t="96009" x="2159000" y="3206750"/>
          <p14:tracePt t="96026" x="2146300" y="3194050"/>
          <p14:tracePt t="96027" x="2139950" y="3187700"/>
          <p14:tracePt t="96043" x="2127250" y="3175000"/>
          <p14:tracePt t="96076" x="2114550" y="3149600"/>
          <p14:tracePt t="96095" x="2095500" y="3124200"/>
          <p14:tracePt t="96109" x="2082800" y="3105150"/>
          <p14:tracePt t="96126" x="2063750" y="3079750"/>
          <p14:tracePt t="96143" x="2051050" y="3060700"/>
          <p14:tracePt t="96159" x="2044700" y="3048000"/>
          <p14:tracePt t="96176" x="2038350" y="3041650"/>
          <p14:tracePt t="96197" x="2038350" y="3028950"/>
          <p14:tracePt t="96209" x="2038350" y="3022600"/>
          <p14:tracePt t="96226" x="2038350" y="3003550"/>
          <p14:tracePt t="96245" x="2038350" y="2978150"/>
          <p14:tracePt t="96260" x="2044700" y="2959100"/>
          <p14:tracePt t="96276" x="2063750" y="2940050"/>
          <p14:tracePt t="96294" x="2089150" y="2914650"/>
          <p14:tracePt t="96309" x="2114550" y="2901950"/>
          <p14:tracePt t="96326" x="2139950" y="2895600"/>
          <p14:tracePt t="96343" x="2171700" y="2889250"/>
          <p14:tracePt t="96359" x="2216150" y="2889250"/>
          <p14:tracePt t="96376" x="2273300" y="2889250"/>
          <p14:tracePt t="96392" x="2317750" y="2889250"/>
          <p14:tracePt t="96411" x="2374900" y="2889250"/>
          <p14:tracePt t="96459" x="2387600" y="2889250"/>
          <p14:tracePt t="96510" x="2413000" y="2889250"/>
          <p14:tracePt t="96527" x="2432050" y="2889250"/>
          <p14:tracePt t="96543" x="2444750" y="2901950"/>
          <p14:tracePt t="96559" x="2457450" y="2908300"/>
          <p14:tracePt t="96576" x="2463800" y="2914650"/>
          <p14:tracePt t="96592" x="2470150" y="2927350"/>
          <p14:tracePt t="96609" x="2470150" y="2946400"/>
          <p14:tracePt t="96627" x="2470150" y="2971800"/>
          <p14:tracePt t="96643" x="2470150" y="2990850"/>
          <p14:tracePt t="96659" x="2470150" y="3009900"/>
          <p14:tracePt t="96676" x="2470150" y="3035300"/>
          <p14:tracePt t="96692" x="2470150" y="3054350"/>
          <p14:tracePt t="96709" x="2470150" y="3073400"/>
          <p14:tracePt t="96726" x="2470150" y="3092450"/>
          <p14:tracePt t="96743" x="2470150" y="3124200"/>
          <p14:tracePt t="96759" x="2470150" y="3149600"/>
          <p14:tracePt t="96776" x="2470150" y="3162300"/>
          <p14:tracePt t="96792" x="2470150" y="3168650"/>
          <p14:tracePt t="96809" x="2470150" y="3175000"/>
          <p14:tracePt t="96827" x="2470150" y="3181350"/>
          <p14:tracePt t="96842" x="2470150" y="3187700"/>
          <p14:tracePt t="96859" x="2470150" y="3200400"/>
          <p14:tracePt t="96876" x="2470150" y="3206750"/>
          <p14:tracePt t="96892" x="2470150" y="3213100"/>
          <p14:tracePt t="96909" x="2463800" y="3213100"/>
          <p14:tracePt t="96960" x="2463800" y="3219450"/>
          <p14:tracePt t="96976" x="2451100" y="3232150"/>
          <p14:tracePt t="96992" x="2438400" y="3238500"/>
          <p14:tracePt t="97010" x="2425700" y="3238500"/>
          <p14:tracePt t="97045" x="2419350" y="3238500"/>
          <p14:tracePt t="97076" x="2419350" y="3244850"/>
          <p14:tracePt t="97086" x="2406650" y="3244850"/>
          <p14:tracePt t="97092" x="2393950" y="3251200"/>
          <p14:tracePt t="97109" x="2381250" y="3257550"/>
          <p14:tracePt t="97126" x="2368550" y="3257550"/>
          <p14:tracePt t="97143" x="2362200" y="3257550"/>
          <p14:tracePt t="98547" x="2355850" y="3257550"/>
          <p14:tracePt t="98558" x="2349500" y="3263900"/>
          <p14:tracePt t="98576" x="2349500" y="3276600"/>
          <p14:tracePt t="98595" x="2343150" y="3276600"/>
          <p14:tracePt t="98715" x="2336800" y="3276600"/>
          <p14:tracePt t="98725" x="2317750" y="3276600"/>
          <p14:tracePt t="98746" x="2279650" y="3276600"/>
          <p14:tracePt t="98761" x="2247900" y="3276600"/>
          <p14:tracePt t="98776" x="2228850" y="3276600"/>
          <p14:tracePt t="98792" x="2209800" y="3276600"/>
          <p14:tracePt t="98809" x="2209800" y="3270250"/>
          <p14:tracePt t="98826" x="2190750" y="3263900"/>
          <p14:tracePt t="98844" x="2165350" y="3257550"/>
          <p14:tracePt t="98859" x="2133600" y="3238500"/>
          <p14:tracePt t="98876" x="2120900" y="3232150"/>
          <p14:tracePt t="98892" x="2101850" y="3219450"/>
          <p14:tracePt t="98909" x="2089150" y="3213100"/>
          <p14:tracePt t="98926" x="2082800" y="3200400"/>
          <p14:tracePt t="98942" x="2082800" y="3187700"/>
          <p14:tracePt t="98959" x="2076450" y="3175000"/>
          <p14:tracePt t="98977" x="2076450" y="3162300"/>
          <p14:tracePt t="98992" x="2076450" y="3136900"/>
          <p14:tracePt t="99009" x="2070100" y="3117850"/>
          <p14:tracePt t="99027" x="2070100" y="3098800"/>
          <p14:tracePt t="99043" x="2070100" y="3086100"/>
          <p14:tracePt t="99061" x="2070100" y="3041650"/>
          <p14:tracePt t="99076" x="2070100" y="3016250"/>
          <p14:tracePt t="99092" x="2076450" y="2997200"/>
          <p14:tracePt t="99109" x="2095500" y="2971800"/>
          <p14:tracePt t="99126" x="2108200" y="2959100"/>
          <p14:tracePt t="99142" x="2127250" y="2940050"/>
          <p14:tracePt t="99159" x="2152650" y="2927350"/>
          <p14:tracePt t="99176" x="2184400" y="2901950"/>
          <p14:tracePt t="99192" x="2228850" y="2882900"/>
          <p14:tracePt t="99209" x="2266950" y="2870200"/>
          <p14:tracePt t="99228" x="2298700" y="2857500"/>
          <p14:tracePt t="99275" x="2305050" y="2857500"/>
          <p14:tracePt t="99284" x="2324100" y="2857500"/>
          <p14:tracePt t="99292" x="2349500" y="2857500"/>
          <p14:tracePt t="99309" x="2387600" y="2857500"/>
          <p14:tracePt t="99326" x="2425700" y="2876550"/>
          <p14:tracePt t="99342" x="2457450" y="2901950"/>
          <p14:tracePt t="99359" x="2476500" y="2921000"/>
          <p14:tracePt t="99376" x="2489200" y="2940050"/>
          <p14:tracePt t="99392" x="2489200" y="2959100"/>
          <p14:tracePt t="99409" x="2495550" y="2984500"/>
          <p14:tracePt t="99426" x="2495550" y="3009900"/>
          <p14:tracePt t="99444" x="2495550" y="3048000"/>
          <p14:tracePt t="99460" x="2495550" y="3060700"/>
          <p14:tracePt t="99477" x="2495550" y="3105150"/>
          <p14:tracePt t="99493" x="2495550" y="3117850"/>
          <p14:tracePt t="99512" x="2495550" y="3136900"/>
          <p14:tracePt t="99543" x="2489200" y="3149600"/>
          <p14:tracePt t="99559" x="2489200" y="3162300"/>
          <p14:tracePt t="99576" x="2482850" y="3168650"/>
          <p14:tracePt t="99593" x="2476500" y="3175000"/>
          <p14:tracePt t="99609" x="2470150" y="3187700"/>
          <p14:tracePt t="99626" x="2463800" y="3194050"/>
          <p14:tracePt t="99643" x="2457450" y="3206750"/>
          <p14:tracePt t="99645" x="2451100" y="3213100"/>
          <p14:tracePt t="99660" x="2444750" y="3213100"/>
          <p14:tracePt t="99676" x="2444750" y="3219450"/>
          <p14:tracePt t="99693" x="2438400" y="3225800"/>
          <p14:tracePt t="99709" x="2438400" y="3232150"/>
          <p14:tracePt t="99728" x="2432050" y="3238500"/>
          <p14:tracePt t="99743" x="2425700" y="3251200"/>
          <p14:tracePt t="99759" x="2425700" y="3263900"/>
          <p14:tracePt t="99777" x="2419350" y="3270250"/>
          <p14:tracePt t="100430" x="2438400" y="3270250"/>
          <p14:tracePt t="100436" x="2482850" y="3270250"/>
          <p14:tracePt t="100445" x="2540000" y="3282950"/>
          <p14:tracePt t="100459" x="2654300" y="3295650"/>
          <p14:tracePt t="100478" x="2781300" y="3314700"/>
          <p14:tracePt t="100493" x="2921000" y="3346450"/>
          <p14:tracePt t="100509" x="3067050" y="3365500"/>
          <p14:tracePt t="100526" x="3187700" y="3371850"/>
          <p14:tracePt t="100543" x="3295650" y="3371850"/>
          <p14:tracePt t="100559" x="3378200" y="3371850"/>
          <p14:tracePt t="100576" x="3429000" y="3365500"/>
          <p14:tracePt t="100592" x="3441700" y="3352800"/>
          <p14:tracePt t="100609" x="3448050" y="3352800"/>
          <p14:tracePt t="100757" x="3448050" y="3346450"/>
          <p14:tracePt t="100772" x="3448050" y="3340100"/>
          <p14:tracePt t="101140" x="3454400" y="3340100"/>
          <p14:tracePt t="101149" x="3467100" y="3340100"/>
          <p14:tracePt t="101159" x="3473450" y="3333750"/>
          <p14:tracePt t="101176" x="3486150" y="3333750"/>
          <p14:tracePt t="101193" x="3511550" y="3333750"/>
          <p14:tracePt t="101209" x="3549650" y="3333750"/>
          <p14:tracePt t="101226" x="3606800" y="3333750"/>
          <p14:tracePt t="101229" x="3632200" y="3333750"/>
          <p14:tracePt t="101245" x="3683000" y="3333750"/>
          <p14:tracePt t="101259" x="3708400" y="3333750"/>
          <p14:tracePt t="101276" x="3771900" y="3327400"/>
          <p14:tracePt t="101294" x="3810000" y="3321050"/>
          <p14:tracePt t="101309" x="3867150" y="3321050"/>
          <p14:tracePt t="101326" x="3937000" y="3321050"/>
          <p14:tracePt t="101343" x="4019550" y="3308350"/>
          <p14:tracePt t="101359" x="4083050" y="3308350"/>
          <p14:tracePt t="101376" x="4152900" y="3308350"/>
          <p14:tracePt t="101392" x="4229100" y="3308350"/>
          <p14:tracePt t="101409" x="4324350" y="3308350"/>
          <p14:tracePt t="101426" x="4413250" y="3308350"/>
          <p14:tracePt t="101443" x="4527550" y="3327400"/>
          <p14:tracePt t="101459" x="4565650" y="3327400"/>
          <p14:tracePt t="101479" x="4584700" y="3333750"/>
          <p14:tracePt t="101493" x="4597400" y="3333750"/>
          <p14:tracePt t="101509" x="4610100" y="3333750"/>
          <p14:tracePt t="101526" x="4622800" y="3333750"/>
          <p14:tracePt t="101542" x="4641850" y="3333750"/>
          <p14:tracePt t="101559" x="4648200" y="3333750"/>
          <p14:tracePt t="101593" x="4654550" y="3333750"/>
          <p14:tracePt t="102756" x="4641850" y="3333750"/>
          <p14:tracePt t="102763" x="4629150" y="3340100"/>
          <p14:tracePt t="102776" x="4616450" y="3346450"/>
          <p14:tracePt t="102792" x="4597400" y="3346450"/>
          <p14:tracePt t="102809" x="4565650" y="3346450"/>
          <p14:tracePt t="102826" x="4546600" y="3352800"/>
          <p14:tracePt t="102827" x="4533900" y="3359150"/>
          <p14:tracePt t="102844" x="4508500" y="3359150"/>
          <p14:tracePt t="102859" x="4476750" y="3371850"/>
          <p14:tracePt t="102876" x="4438650" y="3384550"/>
          <p14:tracePt t="102893" x="4394200" y="3384550"/>
          <p14:tracePt t="102909" x="4330700" y="3384550"/>
          <p14:tracePt t="102926" x="4260850" y="3384550"/>
          <p14:tracePt t="102942" x="4203700" y="3390900"/>
          <p14:tracePt t="102959" x="4152900" y="3397250"/>
          <p14:tracePt t="102976" x="4108450" y="3409950"/>
          <p14:tracePt t="102993" x="4083050" y="3409950"/>
          <p14:tracePt t="103010" x="4070350" y="3409950"/>
          <p14:tracePt t="103612" x="4044950" y="3409950"/>
          <p14:tracePt t="103623" x="4013200" y="3409950"/>
          <p14:tracePt t="103627" x="3981450" y="3409950"/>
          <p14:tracePt t="103643" x="3949700" y="3409950"/>
          <p14:tracePt t="103659" x="3816350" y="3409950"/>
          <p14:tracePt t="103676" x="3714750" y="3403600"/>
          <p14:tracePt t="103692" x="3594100" y="3403600"/>
          <p14:tracePt t="103709" x="3460750" y="3409950"/>
          <p14:tracePt t="103730" x="3346450" y="3409950"/>
          <p14:tracePt t="103745" x="3238500" y="3429000"/>
          <p14:tracePt t="103747" x="3187700" y="3435350"/>
          <p14:tracePt t="103759" x="3149600" y="3448050"/>
          <p14:tracePt t="103776" x="3086100" y="3448050"/>
          <p14:tracePt t="103793" x="3035300" y="3448050"/>
          <p14:tracePt t="103809" x="2997200" y="3448050"/>
          <p14:tracePt t="103826" x="2940050" y="3448050"/>
          <p14:tracePt t="103828" x="2914650" y="3441700"/>
          <p14:tracePt t="103843" x="2857500" y="3441700"/>
          <p14:tracePt t="103859" x="2832100" y="3441700"/>
          <p14:tracePt t="103876" x="2743200" y="3441700"/>
          <p14:tracePt t="103892" x="2686050" y="3441700"/>
          <p14:tracePt t="103909" x="2654300" y="3441700"/>
          <p14:tracePt t="103926" x="2622550" y="3441700"/>
          <p14:tracePt t="103943" x="2603500" y="3441700"/>
          <p14:tracePt t="103959" x="2584450" y="3441700"/>
          <p14:tracePt t="103977" x="2571750" y="3441700"/>
          <p14:tracePt t="105036" x="2565400" y="3435350"/>
          <p14:tracePt t="105043" x="2552700" y="3422650"/>
          <p14:tracePt t="105051" x="2533650" y="3416300"/>
          <p14:tracePt t="105062" x="2520950" y="3409950"/>
          <p14:tracePt t="105076" x="2501900" y="3403600"/>
          <p14:tracePt t="105092" x="2489200" y="3397250"/>
          <p14:tracePt t="105109" x="2476500" y="3397250"/>
          <p14:tracePt t="105143" x="2470150" y="3397250"/>
          <p14:tracePt t="105176" x="2457450" y="3397250"/>
          <p14:tracePt t="105193" x="2451100" y="3390900"/>
          <p14:tracePt t="105209" x="2432050" y="3384550"/>
          <p14:tracePt t="105226" x="2406650" y="3384550"/>
          <p14:tracePt t="105229" x="2400300" y="3378200"/>
          <p14:tracePt t="105244" x="2387600" y="3371850"/>
          <p14:tracePt t="105275" x="2381250" y="3371850"/>
          <p14:tracePt t="105925" x="2374900" y="3371850"/>
          <p14:tracePt t="105943" x="2336800" y="3333750"/>
          <p14:tracePt t="105959" x="2279650" y="3276600"/>
          <p14:tracePt t="105978" x="2235200" y="3225800"/>
          <p14:tracePt t="105992" x="2216150" y="3149600"/>
          <p14:tracePt t="106009" x="2184400" y="3079750"/>
          <p14:tracePt t="106026" x="2165350" y="2978150"/>
          <p14:tracePt t="106026" x="2152650" y="2921000"/>
          <p14:tracePt t="106043" x="2139950" y="2813050"/>
          <p14:tracePt t="106059" x="2101850" y="2711450"/>
          <p14:tracePt t="106076" x="2063750" y="2616200"/>
          <p14:tracePt t="106092" x="2012950" y="2520950"/>
          <p14:tracePt t="106109" x="1955800" y="2457450"/>
          <p14:tracePt t="106126" x="1898650" y="2413000"/>
          <p14:tracePt t="106142" x="1860550" y="2387600"/>
          <p14:tracePt t="106161" x="1835150" y="2381250"/>
          <p14:tracePt t="106176" x="1816100" y="2368550"/>
          <p14:tracePt t="106276" x="1809750" y="2368550"/>
          <p14:tracePt t="106284" x="1803400" y="2368550"/>
          <p14:tracePt t="106293" x="1784350" y="2368550"/>
          <p14:tracePt t="106309" x="1746250" y="2374900"/>
          <p14:tracePt t="106326" x="1682750" y="2413000"/>
          <p14:tracePt t="106342" x="1625600" y="2451100"/>
          <p14:tracePt t="106359" x="1587500" y="2476500"/>
          <p14:tracePt t="106376" x="1530350" y="2489200"/>
          <p14:tracePt t="106392" x="1473200" y="2514600"/>
          <p14:tracePt t="106409" x="1403350" y="2559050"/>
          <p14:tracePt t="106426" x="1339850" y="2609850"/>
          <p14:tracePt t="106428" x="1320800" y="2628900"/>
          <p14:tracePt t="106443" x="1289050" y="2647950"/>
          <p14:tracePt t="106459" x="1282700" y="2654300"/>
          <p14:tracePt t="106573" x="1295400" y="2654300"/>
          <p14:tracePt t="106579" x="1320800" y="2654300"/>
          <p14:tracePt t="106594" x="1352550" y="2654300"/>
          <p14:tracePt t="106609" x="1422400" y="2654300"/>
          <p14:tracePt t="106626" x="1498600" y="2654300"/>
          <p14:tracePt t="106643" x="1676400" y="2654300"/>
          <p14:tracePt t="106659" x="1847850" y="2654300"/>
          <p14:tracePt t="106676" x="2006600" y="2628900"/>
          <p14:tracePt t="106692" x="2139950" y="2609850"/>
          <p14:tracePt t="106710" x="2222500" y="2584450"/>
          <p14:tracePt t="106726" x="2273300" y="2571750"/>
          <p14:tracePt t="106742" x="2311400" y="2552700"/>
          <p14:tracePt t="106759" x="2349500" y="2540000"/>
          <p14:tracePt t="106776" x="2368550" y="2533650"/>
          <p14:tracePt t="106809" x="2355850" y="2533650"/>
          <p14:tracePt t="106826" x="2298700" y="2559050"/>
          <p14:tracePt t="106843" x="2203450" y="2654300"/>
          <p14:tracePt t="106843" x="2146300" y="2711450"/>
          <p14:tracePt t="106859" x="2057400" y="2813050"/>
          <p14:tracePt t="106876" x="1974850" y="2914650"/>
          <p14:tracePt t="106893" x="1911350" y="3003550"/>
          <p14:tracePt t="106909" x="1841500" y="3073400"/>
          <p14:tracePt t="106926" x="1797050" y="3117850"/>
          <p14:tracePt t="106943" x="1778000" y="3143250"/>
          <p14:tracePt t="106960" x="1771650" y="3155950"/>
          <p14:tracePt t="106978" x="1765300" y="3175000"/>
          <p14:tracePt t="106992" x="1758950" y="3187700"/>
          <p14:tracePt t="106996" x="1752600" y="3194050"/>
          <p14:tracePt t="107010" x="1746250" y="3200400"/>
          <p14:tracePt t="107026" x="1733550" y="3219450"/>
          <p14:tracePt t="107043" x="1714500" y="3244850"/>
          <p14:tracePt t="107060" x="1695450" y="3257550"/>
          <p14:tracePt t="107092" x="1695450" y="3270250"/>
          <p14:tracePt t="107109" x="1689100" y="3289300"/>
          <p14:tracePt t="107126" x="1670050" y="3302000"/>
          <p14:tracePt t="107142" x="1670050" y="3314700"/>
          <p14:tracePt t="107159" x="1663700" y="3321050"/>
          <p14:tracePt t="107176" x="1663700" y="3340100"/>
          <p14:tracePt t="107192" x="1657350" y="3340100"/>
          <p14:tracePt t="107333" x="1651000" y="3333750"/>
          <p14:tracePt t="107341" x="1644650" y="3333750"/>
          <p14:tracePt t="107359" x="1625600" y="3321050"/>
          <p14:tracePt t="107376" x="1612900" y="3321050"/>
          <p14:tracePt t="107392" x="1606550" y="3314700"/>
          <p14:tracePt t="107409" x="1587500" y="3302000"/>
          <p14:tracePt t="107426" x="1574800" y="3289300"/>
          <p14:tracePt t="107443" x="1568450" y="3282950"/>
          <p14:tracePt t="107755" x="1562100" y="3282950"/>
          <p14:tracePt t="107763" x="1562100" y="3289300"/>
          <p14:tracePt t="107772" x="1555750" y="3295650"/>
          <p14:tracePt t="107792" x="1549400" y="3302000"/>
          <p14:tracePt t="107812" x="1543050" y="3308350"/>
          <p14:tracePt t="107844" x="1530350" y="3314700"/>
          <p14:tracePt t="108140" x="1524000" y="3314700"/>
          <p14:tracePt t="108595" x="1524000" y="3308350"/>
          <p14:tracePt t="108604" x="1524000" y="3302000"/>
          <p14:tracePt t="108611" x="1530350" y="3302000"/>
          <p14:tracePt t="108626" x="1543050" y="3302000"/>
          <p14:tracePt t="108643" x="1574800" y="3289300"/>
          <p14:tracePt t="108659" x="1593850" y="3282950"/>
          <p14:tracePt t="108676" x="1619250" y="3282950"/>
          <p14:tracePt t="108693" x="1638300" y="3282950"/>
          <p14:tracePt t="108709" x="1670050" y="3282950"/>
          <p14:tracePt t="108726" x="1708150" y="3282950"/>
          <p14:tracePt t="108744" x="1752600" y="3282950"/>
          <p14:tracePt t="108759" x="1797050" y="3282950"/>
          <p14:tracePt t="108776" x="1828800" y="3282950"/>
          <p14:tracePt t="108793" x="1860550" y="3282950"/>
          <p14:tracePt t="108809" x="1873250" y="3276600"/>
          <p14:tracePt t="108827" x="1885950" y="3276600"/>
          <p14:tracePt t="108843" x="1930400" y="3276600"/>
          <p14:tracePt t="108859" x="1962150" y="3276600"/>
          <p14:tracePt t="108876" x="2012950" y="3276600"/>
          <p14:tracePt t="108895" x="2051050" y="3276600"/>
          <p14:tracePt t="108910" x="2089150" y="3276600"/>
          <p14:tracePt t="108926" x="2120900" y="3276600"/>
          <p14:tracePt t="108942" x="2139950" y="3276600"/>
          <p14:tracePt t="108959" x="2152650" y="3276600"/>
          <p14:tracePt t="108976" x="2171700" y="3276600"/>
          <p14:tracePt t="108992" x="2209800" y="3276600"/>
          <p14:tracePt t="108996" x="2235200" y="3276600"/>
          <p14:tracePt t="109009" x="2254250" y="3276600"/>
          <p14:tracePt t="109026" x="2311400" y="3276600"/>
          <p14:tracePt t="109028" x="2343150" y="3276600"/>
          <p14:tracePt t="109043" x="2400300" y="3276600"/>
          <p14:tracePt t="109059" x="2444750" y="3276600"/>
          <p14:tracePt t="109076" x="2457450" y="3276600"/>
          <p14:tracePt t="109131" x="2463800" y="3276600"/>
          <p14:tracePt t="109143" x="2470150" y="3276600"/>
          <p14:tracePt t="109159" x="2501900" y="3276600"/>
          <p14:tracePt t="109176" x="2546350" y="3276600"/>
          <p14:tracePt t="109192" x="2590800" y="3276600"/>
          <p14:tracePt t="109209" x="2647950" y="3276600"/>
          <p14:tracePt t="109228" x="2736850" y="3276600"/>
          <p14:tracePt t="109243" x="2787650" y="3276600"/>
          <p14:tracePt t="109262" x="2825750" y="3276600"/>
          <p14:tracePt t="109277" x="2863850" y="3276600"/>
          <p14:tracePt t="109292" x="2908300" y="3282950"/>
          <p14:tracePt t="109312" x="2965450" y="3282950"/>
          <p14:tracePt t="109326" x="3035300" y="3282950"/>
          <p14:tracePt t="109343" x="3111500" y="3282950"/>
          <p14:tracePt t="109359" x="3175000" y="3282950"/>
          <p14:tracePt t="109376" x="3238500" y="3295650"/>
          <p14:tracePt t="109392" x="3295650" y="3302000"/>
          <p14:tracePt t="109409" x="3346450" y="3302000"/>
          <p14:tracePt t="109426" x="3409950" y="3302000"/>
          <p14:tracePt t="109443" x="3505200" y="3308350"/>
          <p14:tracePt t="109459" x="3575050" y="3302000"/>
          <p14:tracePt t="109478" x="3638550" y="3295650"/>
          <p14:tracePt t="109493" x="3702050" y="3295650"/>
          <p14:tracePt t="109509" x="3771900" y="3295650"/>
          <p14:tracePt t="109529" x="3841750" y="3295650"/>
          <p14:tracePt t="109543" x="3911600" y="3295650"/>
          <p14:tracePt t="109559" x="3987800" y="3295650"/>
          <p14:tracePt t="109578" x="4064000" y="3295650"/>
          <p14:tracePt t="109593" x="4140200" y="3289300"/>
          <p14:tracePt t="109595" x="4178300" y="3289300"/>
          <p14:tracePt t="109609" x="4216400" y="3289300"/>
          <p14:tracePt t="109626" x="4260850" y="3289300"/>
          <p14:tracePt t="109643" x="4324350" y="3289300"/>
          <p14:tracePt t="109660" x="4375150" y="3289300"/>
          <p14:tracePt t="109676" x="4457700" y="3289300"/>
          <p14:tracePt t="109693" x="4559300" y="3289300"/>
          <p14:tracePt t="109709" x="4648200" y="3289300"/>
          <p14:tracePt t="109726" x="4737100" y="3289300"/>
          <p14:tracePt t="109746" x="4806950" y="3289300"/>
          <p14:tracePt t="109760" x="4883150" y="3289300"/>
          <p14:tracePt t="109777" x="4946650" y="3289300"/>
          <p14:tracePt t="109792" x="5010150" y="3289300"/>
          <p14:tracePt t="109811" x="5092700" y="3282950"/>
          <p14:tracePt t="109826" x="5105400" y="3282950"/>
          <p14:tracePt t="109844" x="5156200" y="3276600"/>
          <p14:tracePt t="109859" x="5200650" y="3276600"/>
          <p14:tracePt t="109876" x="5245100" y="3276600"/>
          <p14:tracePt t="109892" x="5302250" y="3276600"/>
          <p14:tracePt t="109910" x="5359400" y="3276600"/>
          <p14:tracePt t="109926" x="5397500" y="3276600"/>
          <p14:tracePt t="109943" x="5429250" y="3276600"/>
          <p14:tracePt t="109959" x="5461000" y="3276600"/>
          <p14:tracePt t="109977" x="5505450" y="3276600"/>
          <p14:tracePt t="109993" x="5562600" y="3276600"/>
          <p14:tracePt t="109996" x="5594350" y="3276600"/>
          <p14:tracePt t="110009" x="5632450" y="3276600"/>
          <p14:tracePt t="110026" x="5702300" y="3276600"/>
          <p14:tracePt t="110027" x="5727700" y="3270250"/>
          <p14:tracePt t="110043" x="5753100" y="3270250"/>
          <p14:tracePt t="110059" x="5772150" y="3270250"/>
          <p14:tracePt t="110214" x="5772150" y="3263900"/>
          <p14:tracePt t="110230" x="5778500" y="3263900"/>
          <p14:tracePt t="110246" x="5791200" y="3263900"/>
          <p14:tracePt t="110260" x="5797550" y="3263900"/>
          <p14:tracePt t="110277" x="5835650" y="3263900"/>
          <p14:tracePt t="110295" x="5867400" y="3263900"/>
          <p14:tracePt t="110309" x="5899150" y="3263900"/>
          <p14:tracePt t="110326" x="5937250" y="3263900"/>
          <p14:tracePt t="110342" x="5969000" y="3263900"/>
          <p14:tracePt t="110359" x="5994400" y="3263900"/>
          <p14:tracePt t="110376" x="6007100" y="3263900"/>
          <p14:tracePt t="110393" x="6026150" y="3263900"/>
          <p14:tracePt t="110409" x="6057900" y="3263900"/>
          <p14:tracePt t="110426" x="6096000" y="3263900"/>
          <p14:tracePt t="110443" x="6140450" y="3263900"/>
          <p14:tracePt t="110460" x="6159500" y="3263900"/>
          <p14:tracePt t="110515" x="6165850" y="3263900"/>
          <p14:tracePt t="111013" x="6159500" y="3263900"/>
          <p14:tracePt t="111019" x="6159500" y="3257550"/>
          <p14:tracePt t="112036" x="6159500" y="3251200"/>
          <p14:tracePt t="113198" x="6153150" y="3251200"/>
          <p14:tracePt t="113213" x="6146800" y="3244850"/>
          <p14:tracePt t="113229" x="6140450" y="3244850"/>
          <p14:tracePt t="113242" x="6134100" y="3244850"/>
          <p14:tracePt t="113259" x="6127750" y="3244850"/>
          <p14:tracePt t="113276" x="6108700" y="3244850"/>
          <p14:tracePt t="113293" x="6083300" y="3244850"/>
          <p14:tracePt t="113309" x="6045200" y="3244850"/>
          <p14:tracePt t="113326" x="5988050" y="3244850"/>
          <p14:tracePt t="113343" x="5924550" y="3244850"/>
          <p14:tracePt t="113359" x="5848350" y="3244850"/>
          <p14:tracePt t="113376" x="5765800" y="3244850"/>
          <p14:tracePt t="113392" x="5676900" y="3244850"/>
          <p14:tracePt t="113409" x="5594350" y="3244850"/>
          <p14:tracePt t="113428" x="5441950" y="3244850"/>
          <p14:tracePt t="113443" x="5321300" y="3244850"/>
          <p14:tracePt t="113460" x="5207000" y="3238500"/>
          <p14:tracePt t="113480" x="5086350" y="3238500"/>
          <p14:tracePt t="113492" x="4972050" y="3238500"/>
          <p14:tracePt t="113509" x="4845050" y="3232150"/>
          <p14:tracePt t="113526" x="4711700" y="3232150"/>
          <p14:tracePt t="113542" x="4552950" y="3225800"/>
          <p14:tracePt t="113560" x="4400550" y="3225800"/>
          <p14:tracePt t="113576" x="4260850" y="3219450"/>
          <p14:tracePt t="113592" x="4133850" y="3219450"/>
          <p14:tracePt t="113609" x="4006850" y="3219450"/>
          <p14:tracePt t="113627" x="3816350" y="3219450"/>
          <p14:tracePt t="113643" x="3708400" y="3219450"/>
          <p14:tracePt t="113659" x="3587750" y="3219450"/>
          <p14:tracePt t="113676" x="3467100" y="3213100"/>
          <p14:tracePt t="113692" x="3352800" y="3206750"/>
          <p14:tracePt t="113709" x="3238500" y="3206750"/>
          <p14:tracePt t="113726" x="3124200" y="3194050"/>
          <p14:tracePt t="113743" x="3022600" y="3194050"/>
          <p14:tracePt t="113759" x="2921000" y="3194050"/>
          <p14:tracePt t="113776" x="2813050" y="3194050"/>
          <p14:tracePt t="113797" x="2673350" y="3187700"/>
          <p14:tracePt t="113809" x="2622550" y="3194050"/>
          <p14:tracePt t="113826" x="2514600" y="3206750"/>
          <p14:tracePt t="113843" x="2317750" y="3200400"/>
          <p14:tracePt t="113859" x="2171700" y="3200400"/>
          <p14:tracePt t="113876" x="2051050" y="3200400"/>
          <p14:tracePt t="113893" x="1949450" y="3194050"/>
          <p14:tracePt t="113909" x="1866900" y="3200400"/>
          <p14:tracePt t="113926" x="1784350" y="3200400"/>
          <p14:tracePt t="113943" x="1708150" y="3200400"/>
          <p14:tracePt t="113960" x="1625600" y="3200400"/>
          <p14:tracePt t="113976" x="1543050" y="3200400"/>
          <p14:tracePt t="113993" x="1473200" y="3200400"/>
          <p14:tracePt t="114009" x="1422400" y="3200400"/>
          <p14:tracePt t="114026" x="1377950" y="3200400"/>
          <p14:tracePt t="114027" x="1365250" y="3200400"/>
          <p14:tracePt t="114043" x="1352550" y="3200400"/>
          <p14:tracePt t="114059" x="1346200" y="3200400"/>
          <p14:tracePt t="114125" x="1346200" y="3194050"/>
          <p14:tracePt t="114131" x="1346200" y="3181350"/>
          <p14:tracePt t="114143" x="1346200" y="3155950"/>
          <p14:tracePt t="114159" x="1358900" y="3105150"/>
          <p14:tracePt t="114176" x="1403350" y="3048000"/>
          <p14:tracePt t="114193" x="1447800" y="2990850"/>
          <p14:tracePt t="114209" x="1517650" y="2946400"/>
          <p14:tracePt t="114230" x="1625600" y="2908300"/>
          <p14:tracePt t="114243" x="1695450" y="2901950"/>
          <p14:tracePt t="114260" x="1771650" y="2901950"/>
          <p14:tracePt t="114276" x="1873250" y="2882900"/>
          <p14:tracePt t="114293" x="2012950" y="2882900"/>
          <p14:tracePt t="114309" x="2184400" y="2882900"/>
          <p14:tracePt t="114326" x="2400300" y="2889250"/>
          <p14:tracePt t="114342" x="2635250" y="2889250"/>
          <p14:tracePt t="114359" x="2851150" y="2895600"/>
          <p14:tracePt t="114376" x="3035300" y="2914650"/>
          <p14:tracePt t="114393" x="3206750" y="2927350"/>
          <p14:tracePt t="114409" x="3397250" y="2927350"/>
          <p14:tracePt t="114426" x="3600450" y="2927350"/>
          <p14:tracePt t="114444" x="3917950" y="2927350"/>
          <p14:tracePt t="114459" x="4108450" y="2927350"/>
          <p14:tracePt t="114477" x="4260850" y="2927350"/>
          <p14:tracePt t="114493" x="4419600" y="2927350"/>
          <p14:tracePt t="114509" x="4584700" y="2927350"/>
          <p14:tracePt t="114526" x="4787900" y="2927350"/>
          <p14:tracePt t="114542" x="5022850" y="2933700"/>
          <p14:tracePt t="114559" x="5245100" y="2940050"/>
          <p14:tracePt t="114576" x="5441950" y="2940050"/>
          <p14:tracePt t="114593" x="5613400" y="2933700"/>
          <p14:tracePt t="114609" x="5778500" y="2933700"/>
          <p14:tracePt t="114628" x="6019800" y="2914650"/>
          <p14:tracePt t="114643" x="6191250" y="2908300"/>
          <p14:tracePt t="114659" x="6311900" y="2908300"/>
          <p14:tracePt t="114676" x="6343650" y="2908300"/>
          <p14:tracePt t="114692" x="6350000" y="2914650"/>
          <p14:tracePt t="114821" x="6350000" y="2921000"/>
          <p14:tracePt t="114827" x="6350000" y="2927350"/>
          <p14:tracePt t="114836" x="6350000" y="2933700"/>
          <p14:tracePt t="114844" x="6337300" y="2952750"/>
          <p14:tracePt t="114859" x="6318250" y="2997200"/>
          <p14:tracePt t="114876" x="6273800" y="3048000"/>
          <p14:tracePt t="114892" x="6242050" y="3111500"/>
          <p14:tracePt t="114909" x="6216650" y="3155950"/>
          <p14:tracePt t="114926" x="6203950" y="3194050"/>
          <p14:tracePt t="114943" x="6197600" y="3200400"/>
          <p14:tracePt t="115059" x="6184900" y="3200400"/>
          <p14:tracePt t="115068" x="6172200" y="3206750"/>
          <p14:tracePt t="115076" x="6159500" y="3213100"/>
          <p14:tracePt t="115093" x="6102350" y="3232150"/>
          <p14:tracePt t="115109" x="5994400" y="3257550"/>
          <p14:tracePt t="115126" x="5797550" y="3295650"/>
          <p14:tracePt t="115143" x="5530850" y="3346450"/>
          <p14:tracePt t="115159" x="5270500" y="3384550"/>
          <p14:tracePt t="115176" x="5022850" y="3397250"/>
          <p14:tracePt t="115182" x="4914900" y="3403600"/>
          <p14:tracePt t="115193" x="4813300" y="3409950"/>
          <p14:tracePt t="115209" x="4572000" y="3409950"/>
          <p14:tracePt t="115229" x="4159250" y="3409950"/>
          <p14:tracePt t="115246" x="3886200" y="3409950"/>
          <p14:tracePt t="115262" x="3613150" y="3409950"/>
          <p14:tracePt t="115276" x="3384550" y="3416300"/>
          <p14:tracePt t="115293" x="3149600" y="3422650"/>
          <p14:tracePt t="115309" x="2914650" y="3422650"/>
          <p14:tracePt t="115326" x="2686050" y="3429000"/>
          <p14:tracePt t="115343" x="2476500" y="3429000"/>
          <p14:tracePt t="115360" x="2273300" y="3429000"/>
          <p14:tracePt t="115376" x="2063750" y="3429000"/>
          <p14:tracePt t="115393" x="1898650" y="3403600"/>
          <p14:tracePt t="115409" x="1771650" y="3397250"/>
          <p14:tracePt t="115426" x="1714500" y="3397250"/>
          <p14:tracePt t="115428" x="1701800" y="3403600"/>
          <p14:tracePt t="115467" x="1708150" y="3403600"/>
          <p14:tracePt t="115478" x="1720850" y="3403600"/>
          <p14:tracePt t="115493" x="1771650" y="3403600"/>
          <p14:tracePt t="115509" x="1816100" y="3416300"/>
          <p14:tracePt t="115526" x="1854200" y="3441700"/>
          <p14:tracePt t="115542" x="1885950" y="3467100"/>
          <p14:tracePt t="115559" x="1911350" y="3505200"/>
          <p14:tracePt t="115576" x="1930400" y="3568700"/>
          <p14:tracePt t="115592" x="1936750" y="3619500"/>
          <p14:tracePt t="115609" x="1949450" y="3632200"/>
          <p14:tracePt t="115626" x="1955800" y="3638550"/>
          <p14:tracePt t="115659" x="1936750" y="3625850"/>
          <p14:tracePt t="115676" x="1905000" y="3619500"/>
          <p14:tracePt t="115692" x="1873250" y="3619500"/>
          <p14:tracePt t="115709" x="1854200" y="3619500"/>
          <p14:tracePt t="115726" x="1816100" y="3651250"/>
          <p14:tracePt t="115743" x="1771650" y="3683000"/>
          <p14:tracePt t="115762" x="1746250" y="3740150"/>
          <p14:tracePt t="115776" x="1739900" y="3797300"/>
          <p14:tracePt t="115793" x="1739900" y="3835400"/>
          <p14:tracePt t="115812" x="1771650" y="3867150"/>
          <p14:tracePt t="115871" x="1771650" y="3860800"/>
          <p14:tracePt t="115876" x="1771650" y="3835400"/>
          <p14:tracePt t="115893" x="1771650" y="3784600"/>
          <p14:tracePt t="115909" x="1784350" y="3708400"/>
          <p14:tracePt t="115926" x="1816100" y="3619500"/>
          <p14:tracePt t="115943" x="1841500" y="3556000"/>
          <p14:tracePt t="115960" x="1873250" y="3511550"/>
          <p14:tracePt t="115979" x="1892300" y="3486150"/>
          <p14:tracePt t="115993" x="1911350" y="3467100"/>
          <p14:tracePt t="116009" x="1924050" y="3454400"/>
          <p14:tracePt t="116028" x="1981200" y="3454400"/>
          <p14:tracePt t="116044" x="2070100" y="3448050"/>
          <p14:tracePt t="116059" x="2209800" y="3473450"/>
          <p14:tracePt t="116076" x="2425700" y="3479800"/>
          <p14:tracePt t="116092" x="2686050" y="3486150"/>
          <p14:tracePt t="116109" x="2965450" y="3486150"/>
          <p14:tracePt t="116126" x="3238500" y="3486150"/>
          <p14:tracePt t="116143" x="3511550" y="3486150"/>
          <p14:tracePt t="116159" x="3873500" y="3486150"/>
          <p14:tracePt t="116176" x="4254500" y="3486150"/>
          <p14:tracePt t="116192" x="4578350" y="3486150"/>
          <p14:tracePt t="116209" x="4845050" y="3492500"/>
          <p14:tracePt t="116229" x="5156200" y="3505200"/>
          <p14:tracePt t="116243" x="5257800" y="3505200"/>
          <p14:tracePt t="116262" x="5530850" y="3505200"/>
          <p14:tracePt t="116277" x="5721350" y="3505200"/>
          <p14:tracePt t="116294" x="5880100" y="3517900"/>
          <p14:tracePt t="116309" x="6026150" y="3511550"/>
          <p14:tracePt t="116326" x="6172200" y="3511550"/>
          <p14:tracePt t="116342" x="6299200" y="3517900"/>
          <p14:tracePt t="116359" x="6394450" y="3517900"/>
          <p14:tracePt t="116377" x="6470650" y="3517900"/>
          <p14:tracePt t="116393" x="6534150" y="3517900"/>
          <p14:tracePt t="116409" x="6572250" y="3517900"/>
          <p14:tracePt t="116426" x="6578600" y="3517900"/>
          <p14:tracePt t="116515" x="6584950" y="3517900"/>
          <p14:tracePt t="116528" x="6591300" y="3517900"/>
          <p14:tracePt t="116531" x="6597650" y="3511550"/>
          <p14:tracePt t="116542" x="6604000" y="3511550"/>
          <p14:tracePt t="116559" x="6623050" y="3505200"/>
          <p14:tracePt t="116576" x="6635750" y="3498850"/>
          <p14:tracePt t="116594" x="6667500" y="3486150"/>
          <p14:tracePt t="116609" x="6718300" y="3473450"/>
          <p14:tracePt t="116628" x="6864350" y="3448050"/>
          <p14:tracePt t="116643" x="7016750" y="3448050"/>
          <p14:tracePt t="116659" x="7175500" y="3429000"/>
          <p14:tracePt t="116676" x="7346950" y="3422650"/>
          <p14:tracePt t="116693" x="7524750" y="3422650"/>
          <p14:tracePt t="116709" x="7702550" y="3422650"/>
          <p14:tracePt t="116728" x="7886700" y="3422650"/>
          <p14:tracePt t="116744" x="8070850" y="3422650"/>
          <p14:tracePt t="116759" x="8216900" y="3422650"/>
          <p14:tracePt t="116776" x="8286750" y="3422650"/>
          <p14:tracePt t="116793" x="8312150" y="3422650"/>
          <p14:tracePt t="116979" x="8312150" y="3435350"/>
          <p14:tracePt t="116987" x="8312150" y="3448050"/>
          <p14:tracePt t="116996" x="8312150" y="3467100"/>
          <p14:tracePt t="117009" x="8299450" y="3492500"/>
          <p14:tracePt t="117026" x="8274050" y="3549650"/>
          <p14:tracePt t="117028" x="8267700" y="3575050"/>
          <p14:tracePt t="117043" x="8261350" y="3606800"/>
          <p14:tracePt t="117059" x="8229600" y="3695700"/>
          <p14:tracePt t="117076" x="8216900" y="3733800"/>
          <p14:tracePt t="117092" x="8204200" y="3759200"/>
          <p14:tracePt t="117214" x="8197850" y="3759200"/>
          <p14:tracePt t="117219" x="8191500" y="3759200"/>
          <p14:tracePt t="117231" x="8166100" y="3759200"/>
          <p14:tracePt t="117243" x="8077200" y="3759200"/>
          <p14:tracePt t="117259" x="7962900" y="3765550"/>
          <p14:tracePt t="117276" x="7816850" y="3765550"/>
          <p14:tracePt t="117293" x="7639050" y="3765550"/>
          <p14:tracePt t="117309" x="7435850" y="3765550"/>
          <p14:tracePt t="117326" x="7232650" y="3771900"/>
          <p14:tracePt t="117342" x="7042150" y="3778250"/>
          <p14:tracePt t="117359" x="6845300" y="3778250"/>
          <p14:tracePt t="117376" x="6667500" y="3778250"/>
          <p14:tracePt t="117393" x="6515100" y="3771900"/>
          <p14:tracePt t="117409" x="6362700" y="3771900"/>
          <p14:tracePt t="117428" x="6115050" y="3771900"/>
          <p14:tracePt t="117443" x="5937250" y="3771900"/>
          <p14:tracePt t="117460" x="5759450" y="3765550"/>
          <p14:tracePt t="117479" x="5588000" y="3765550"/>
          <p14:tracePt t="117493" x="5416550" y="3765550"/>
          <p14:tracePt t="117513" x="5257800" y="3759200"/>
          <p14:tracePt t="117526" x="5105400" y="3759200"/>
          <p14:tracePt t="117543" x="4959350" y="3759200"/>
          <p14:tracePt t="117559" x="4819650" y="3759200"/>
          <p14:tracePt t="117576" x="4667250" y="3752850"/>
          <p14:tracePt t="117593" x="4514850" y="3759200"/>
          <p14:tracePt t="117609" x="4368800" y="3759200"/>
          <p14:tracePt t="117628" x="4191000" y="3765550"/>
          <p14:tracePt t="117643" x="4133850" y="3759200"/>
          <p14:tracePt t="117659" x="3930650" y="3752850"/>
          <p14:tracePt t="117676" x="3790950" y="3752850"/>
          <p14:tracePt t="117693" x="3644900" y="3752850"/>
          <p14:tracePt t="117709" x="3511550" y="3765550"/>
          <p14:tracePt t="117730" x="3340100" y="3771900"/>
          <p14:tracePt t="117743" x="3187700" y="3746500"/>
          <p14:tracePt t="117759" x="3048000" y="3746500"/>
          <p14:tracePt t="117776" x="2921000" y="3752850"/>
          <p14:tracePt t="117794" x="2794000" y="3765550"/>
          <p14:tracePt t="117812" x="2622550" y="3765550"/>
          <p14:tracePt t="117826" x="2559050" y="3765550"/>
          <p14:tracePt t="117843" x="2374900" y="3771900"/>
          <p14:tracePt t="117859" x="2235200" y="3778250"/>
          <p14:tracePt t="117876" x="2108200" y="3778250"/>
          <p14:tracePt t="117893" x="2000250" y="3778250"/>
          <p14:tracePt t="117909" x="1905000" y="3778250"/>
          <p14:tracePt t="117926" x="1866900" y="3778250"/>
          <p14:tracePt t="117943" x="1854200" y="3778250"/>
          <p14:tracePt t="118004" x="1847850" y="3778250"/>
          <p14:tracePt t="118012" x="1841500" y="3771900"/>
          <p14:tracePt t="118026" x="1828800" y="3765550"/>
          <p14:tracePt t="118043" x="1790700" y="3765550"/>
          <p14:tracePt t="118059" x="1790700" y="3759200"/>
          <p14:tracePt t="118276" x="1790700" y="3746500"/>
          <p14:tracePt t="118284" x="1790700" y="3733800"/>
          <p14:tracePt t="118292" x="1790700" y="3714750"/>
          <p14:tracePt t="118311" x="1790700" y="3683000"/>
          <p14:tracePt t="118326" x="1790700" y="3657600"/>
          <p14:tracePt t="118342" x="1790700" y="3638550"/>
          <p14:tracePt t="118359" x="1790700" y="3619500"/>
          <p14:tracePt t="118376" x="1797050" y="3600450"/>
          <p14:tracePt t="118393" x="1803400" y="3594100"/>
          <p14:tracePt t="118557" x="1809750" y="3594100"/>
          <p14:tracePt t="118563" x="1816100" y="3594100"/>
          <p14:tracePt t="118576" x="1835150" y="3594100"/>
          <p14:tracePt t="118593" x="1854200" y="3594100"/>
          <p14:tracePt t="118609" x="1860550" y="3594100"/>
          <p14:tracePt t="118878" x="1866900" y="3587750"/>
          <p14:tracePt t="118885" x="1866900" y="3581400"/>
          <p14:tracePt t="118893" x="1873250" y="3575050"/>
          <p14:tracePt t="119004" x="1873250" y="3568700"/>
          <p14:tracePt t="119011" x="1873250" y="3562350"/>
          <p14:tracePt t="119020" x="1873250" y="3556000"/>
          <p14:tracePt t="119027" x="1873250" y="3543300"/>
          <p14:tracePt t="119044" x="1879600" y="3536950"/>
          <p14:tracePt t="119059" x="1885950" y="3517900"/>
          <p14:tracePt t="119076" x="1885950" y="3505200"/>
          <p14:tracePt t="119093" x="1892300" y="3492500"/>
          <p14:tracePt t="119355" x="1898650" y="3492500"/>
          <p14:tracePt t="119363" x="1917700" y="3492500"/>
          <p14:tracePt t="119373" x="1943100" y="3486150"/>
          <p14:tracePt t="119380" x="1968500" y="3486150"/>
          <p14:tracePt t="119393" x="2000250" y="3486150"/>
          <p14:tracePt t="119409" x="2057400" y="3486150"/>
          <p14:tracePt t="119426" x="2101850" y="3473450"/>
          <p14:tracePt t="119428" x="2114550" y="3473450"/>
          <p14:tracePt t="119443" x="2133600" y="3473450"/>
          <p14:tracePt t="119460" x="2184400" y="3473450"/>
          <p14:tracePt t="119479" x="2228850" y="3473450"/>
          <p14:tracePt t="119493" x="2292350" y="3473450"/>
          <p14:tracePt t="119511" x="2368550" y="3467100"/>
          <p14:tracePt t="119526" x="2444750" y="3467100"/>
          <p14:tracePt t="119543" x="2501900" y="3460750"/>
          <p14:tracePt t="119559" x="2565400" y="3460750"/>
          <p14:tracePt t="119576" x="2628900" y="3460750"/>
          <p14:tracePt t="119592" x="2673350" y="3454400"/>
          <p14:tracePt t="119610" x="2711450" y="3454400"/>
          <p14:tracePt t="119626" x="2743200" y="3454400"/>
          <p14:tracePt t="119628" x="2749550" y="3454400"/>
          <p14:tracePt t="119643" x="2768600" y="3454400"/>
          <p14:tracePt t="119659" x="2844800" y="3454400"/>
          <p14:tracePt t="119676" x="2927350" y="3454400"/>
          <p14:tracePt t="119693" x="3016250" y="3454400"/>
          <p14:tracePt t="119709" x="3105150" y="3454400"/>
          <p14:tracePt t="119726" x="3187700" y="3454400"/>
          <p14:tracePt t="119744" x="3263900" y="3454400"/>
          <p14:tracePt t="119759" x="3352800" y="3460750"/>
          <p14:tracePt t="119777" x="3460750" y="3467100"/>
          <p14:tracePt t="119793" x="3575050" y="3467100"/>
          <p14:tracePt t="119809" x="3683000" y="3467100"/>
          <p14:tracePt t="119811" x="3740150" y="3467100"/>
          <p14:tracePt t="119826" x="3797300" y="3467100"/>
          <p14:tracePt t="119843" x="3898900" y="3473450"/>
          <p14:tracePt t="119859" x="4083050" y="3460750"/>
          <p14:tracePt t="119876" x="4222750" y="3460750"/>
          <p14:tracePt t="119892" x="4375150" y="3448050"/>
          <p14:tracePt t="119909" x="4521200" y="3448050"/>
          <p14:tracePt t="119926" x="4654550" y="3448050"/>
          <p14:tracePt t="119942" x="4768850" y="3448050"/>
          <p14:tracePt t="119959" x="4883150" y="3454400"/>
          <p14:tracePt t="119976" x="5003800" y="3454400"/>
          <p14:tracePt t="119992" x="5124450" y="3441700"/>
          <p14:tracePt t="120009" x="5251450" y="3441700"/>
          <p14:tracePt t="120027" x="5429250" y="3435350"/>
          <p14:tracePt t="120045" x="5543550" y="3429000"/>
          <p14:tracePt t="120060" x="5645150" y="3429000"/>
          <p14:tracePt t="120076" x="5778500" y="3429000"/>
          <p14:tracePt t="120093" x="5905500" y="3429000"/>
          <p14:tracePt t="120109" x="6026150" y="3429000"/>
          <p14:tracePt t="120126" x="6146800" y="3429000"/>
          <p14:tracePt t="120143" x="6261100" y="3435350"/>
          <p14:tracePt t="120160" x="6381750" y="3435350"/>
          <p14:tracePt t="120176" x="6502400" y="3435350"/>
          <p14:tracePt t="120193" x="6616700" y="3435350"/>
          <p14:tracePt t="120210" x="6750050" y="3429000"/>
          <p14:tracePt t="120229" x="6965950" y="3429000"/>
          <p14:tracePt t="120243" x="7048500" y="3429000"/>
          <p14:tracePt t="120262" x="7226300" y="3422650"/>
          <p14:tracePt t="120276" x="7308850" y="3409950"/>
          <p14:tracePt t="120294" x="7397750" y="3416300"/>
          <p14:tracePt t="120310" x="7499350" y="3416300"/>
          <p14:tracePt t="120326" x="7632700" y="3416300"/>
          <p14:tracePt t="120343" x="7766050" y="3416300"/>
          <p14:tracePt t="120360" x="7861300" y="3416300"/>
          <p14:tracePt t="120376" x="7950200" y="3409950"/>
          <p14:tracePt t="120393" x="8013700" y="3409950"/>
          <p14:tracePt t="120409" x="8083550" y="3409950"/>
          <p14:tracePt t="120426" x="8147050" y="3409950"/>
          <p14:tracePt t="120428" x="8185150" y="3409950"/>
          <p14:tracePt t="120443" x="8229600" y="3409950"/>
          <p14:tracePt t="120460" x="8248650" y="3409950"/>
          <p14:tracePt t="120525" x="8255000" y="3409950"/>
          <p14:tracePt t="120531" x="8261350" y="3409950"/>
          <p14:tracePt t="120542" x="8267700" y="3409950"/>
          <p14:tracePt t="120700" x="8267700" y="3422650"/>
          <p14:tracePt t="120708" x="8261350" y="3435350"/>
          <p14:tracePt t="120727" x="8248650" y="3479800"/>
          <p14:tracePt t="120746" x="8229600" y="3543300"/>
          <p14:tracePt t="120762" x="8204200" y="3619500"/>
          <p14:tracePt t="120776" x="8172450" y="3689350"/>
          <p14:tracePt t="120792" x="8159750" y="3727450"/>
          <p14:tracePt t="120809" x="8153400" y="3746500"/>
          <p14:tracePt t="120965" x="8147050" y="3746500"/>
          <p14:tracePt t="120979" x="8134350" y="3746500"/>
          <p14:tracePt t="120993" x="8102600" y="3746500"/>
          <p14:tracePt t="121009" x="8026400" y="3759200"/>
          <p14:tracePt t="121026" x="7924800" y="3759200"/>
          <p14:tracePt t="121028" x="7867650" y="3759200"/>
          <p14:tracePt t="121043" x="7797800" y="3759200"/>
          <p14:tracePt t="121059" x="7537450" y="3765550"/>
          <p14:tracePt t="121076" x="7308850" y="3765550"/>
          <p14:tracePt t="121093" x="7105650" y="3771900"/>
          <p14:tracePt t="121109" x="6896100" y="3771900"/>
          <p14:tracePt t="121126" x="6692900" y="3771900"/>
          <p14:tracePt t="121143" x="6483350" y="3771900"/>
          <p14:tracePt t="121159" x="6242050" y="3759200"/>
          <p14:tracePt t="121176" x="6000750" y="3740150"/>
          <p14:tracePt t="121193" x="5753100" y="3733800"/>
          <p14:tracePt t="121209" x="5530850" y="3727450"/>
          <p14:tracePt t="121230" x="5238750" y="3721100"/>
          <p14:tracePt t="121243" x="5130800" y="3721100"/>
          <p14:tracePt t="121259" x="4832350" y="3721100"/>
          <p14:tracePt t="121276" x="4629150" y="3721100"/>
          <p14:tracePt t="121295" x="4425950" y="3721100"/>
          <p14:tracePt t="121309" x="4216400" y="3721100"/>
          <p14:tracePt t="121326" x="4013200" y="3714750"/>
          <p14:tracePt t="121342" x="3822700" y="3708400"/>
          <p14:tracePt t="121359" x="3625850" y="3702050"/>
          <p14:tracePt t="121376" x="3435350" y="3689350"/>
          <p14:tracePt t="121393" x="3276600" y="3689350"/>
          <p14:tracePt t="121410" x="3136900" y="3689350"/>
          <p14:tracePt t="121412" x="3073400" y="3689350"/>
          <p14:tracePt t="121428" x="2952750" y="3689350"/>
          <p14:tracePt t="121443" x="2895600" y="3689350"/>
          <p14:tracePt t="121459" x="2749550" y="3695700"/>
          <p14:tracePt t="121476" x="2635250" y="3702050"/>
          <p14:tracePt t="121493" x="2495550" y="3702050"/>
          <p14:tracePt t="121509" x="2362200" y="3702050"/>
          <p14:tracePt t="121526" x="2254250" y="3702050"/>
          <p14:tracePt t="121542" x="2184400" y="3702050"/>
          <p14:tracePt t="121559" x="2139950" y="3702050"/>
          <p14:tracePt t="121576" x="2101850" y="3708400"/>
          <p14:tracePt t="121593" x="2070100" y="3714750"/>
          <p14:tracePt t="121609" x="2038350" y="3727450"/>
          <p14:tracePt t="121626" x="2012950" y="3733800"/>
          <p14:tracePt t="121643" x="2000250" y="3740150"/>
          <p14:tracePt t="121644" x="1993900" y="3740150"/>
          <p14:tracePt t="121659" x="1974850" y="3759200"/>
          <p14:tracePt t="121676" x="1930400" y="3771900"/>
          <p14:tracePt t="121692" x="1873250" y="3778250"/>
          <p14:tracePt t="121710" x="1835150" y="3778250"/>
          <p14:tracePt t="121726" x="1809750" y="3784600"/>
          <p14:tracePt t="121743" x="1797050" y="3784600"/>
          <p14:tracePt t="121759" x="1784350" y="3784600"/>
          <p14:tracePt t="121776" x="1784350" y="3790950"/>
          <p14:tracePt t="122051" x="1784350" y="3784600"/>
          <p14:tracePt t="122060" x="1784350" y="3778250"/>
          <p14:tracePt t="122068" x="1784350" y="3765550"/>
          <p14:tracePt t="122077" x="1784350" y="3752850"/>
          <p14:tracePt t="122093" x="1790700" y="3733800"/>
          <p14:tracePt t="122109" x="1797050" y="3727450"/>
          <p14:tracePt t="122203" x="1803400" y="3727450"/>
          <p14:tracePt t="122214" x="1809750" y="3727450"/>
          <p14:tracePt t="122295" x="1816100" y="3727450"/>
          <p14:tracePt t="122299" x="1816100" y="3714750"/>
          <p14:tracePt t="122311" x="1816100" y="3702050"/>
          <p14:tracePt t="122326" x="1816100" y="3695700"/>
          <p14:tracePt t="122342" x="1816100" y="3689350"/>
          <p14:tracePt t="122517" x="1816100" y="3683000"/>
          <p14:tracePt t="122603" x="1822450" y="3676650"/>
          <p14:tracePt t="122611" x="1822450" y="3670300"/>
          <p14:tracePt t="122627" x="1822450" y="3657600"/>
          <p14:tracePt t="122643" x="1822450" y="3638550"/>
          <p14:tracePt t="122659" x="1828800" y="3613150"/>
          <p14:tracePt t="122676" x="1828800" y="3606800"/>
          <p14:tracePt t="122693" x="1835150" y="3600450"/>
          <p14:tracePt t="122918" x="1835150" y="3594100"/>
          <p14:tracePt t="122923" x="1835150" y="3581400"/>
          <p14:tracePt t="122931" x="1835150" y="3575050"/>
          <p14:tracePt t="122942" x="1835150" y="3568700"/>
          <p14:tracePt t="122960" x="1835150" y="3556000"/>
          <p14:tracePt t="122980" x="1835150" y="3536950"/>
          <p14:tracePt t="122993" x="1835150" y="3511550"/>
          <p14:tracePt t="123010" x="1835150" y="3492500"/>
          <p14:tracePt t="123028" x="1835150" y="3486150"/>
          <p14:tracePt t="123083" x="1835150" y="3479800"/>
          <p14:tracePt t="123092" x="1835150" y="3473450"/>
          <p14:tracePt t="123131" x="1828800" y="3473450"/>
          <p14:tracePt t="123142" x="1822450" y="3473450"/>
          <p14:tracePt t="123159" x="1803400" y="3511550"/>
          <p14:tracePt t="123176" x="1778000" y="3543300"/>
          <p14:tracePt t="123193" x="1752600" y="3594100"/>
          <p14:tracePt t="123209" x="1720850" y="3638550"/>
          <p14:tracePt t="123229" x="1676400" y="3708400"/>
          <p14:tracePt t="123243" x="1676400" y="3727450"/>
          <p14:tracePt t="123343" x="1682750" y="3721100"/>
          <p14:tracePt t="123347" x="1708150" y="3702050"/>
          <p14:tracePt t="123359" x="1733550" y="3676650"/>
          <p14:tracePt t="123376" x="1790700" y="3638550"/>
          <p14:tracePt t="123392" x="1822450" y="3606800"/>
          <p14:tracePt t="123409" x="1835150" y="3587750"/>
          <p14:tracePt t="123492" x="1835150" y="3606800"/>
          <p14:tracePt t="123509" x="1841500" y="3695700"/>
          <p14:tracePt t="123527" x="1873250" y="3778250"/>
          <p14:tracePt t="123544" x="1892300" y="3829050"/>
          <p14:tracePt t="123559" x="1905000" y="3848100"/>
          <p14:tracePt t="123593" x="1911350" y="3854450"/>
          <p14:tracePt t="123626" x="1930400" y="3854450"/>
          <p14:tracePt t="123630" x="1949450" y="3829050"/>
          <p14:tracePt t="123643" x="1981200" y="3765550"/>
          <p14:tracePt t="123659" x="2012950" y="3689350"/>
          <p14:tracePt t="123676" x="2032000" y="3619500"/>
          <p14:tracePt t="123693" x="2044700" y="3581400"/>
          <p14:tracePt t="123709" x="2051050" y="3562350"/>
          <p14:tracePt t="123726" x="2051050" y="3556000"/>
          <p14:tracePt t="123804" x="2051050" y="3568700"/>
          <p14:tracePt t="123811" x="2019300" y="3600450"/>
          <p14:tracePt t="123826" x="2000250" y="3632200"/>
          <p14:tracePt t="123843" x="1962150" y="3683000"/>
          <p14:tracePt t="123859" x="1955800" y="3689350"/>
          <p14:tracePt t="123876" x="1949450" y="3689350"/>
          <p14:tracePt t="123893" x="1943100" y="3689350"/>
          <p14:tracePt t="123910" x="1936750" y="3689350"/>
          <p14:tracePt t="123926" x="1917700" y="3689350"/>
          <p14:tracePt t="123943" x="1892300" y="3663950"/>
          <p14:tracePt t="123960" x="1866900" y="3638550"/>
          <p14:tracePt t="123978" x="1854200" y="3613150"/>
          <p14:tracePt t="123980" x="1841500" y="3594100"/>
          <p14:tracePt t="123993" x="1835150" y="3581400"/>
          <p14:tracePt t="124009" x="1828800" y="3549650"/>
          <p14:tracePt t="124026" x="1816100" y="3517900"/>
          <p14:tracePt t="124043" x="1803400" y="3505200"/>
          <p14:tracePt t="124061" x="1797050" y="3492500"/>
          <p14:tracePt t="124076" x="1784350" y="3473450"/>
          <p14:tracePt t="124093" x="1771650" y="3448050"/>
          <p14:tracePt t="124111" x="1746250" y="3422650"/>
          <p14:tracePt t="124126" x="1714500" y="3403600"/>
          <p14:tracePt t="124143" x="1695450" y="3397250"/>
          <p14:tracePt t="124159" x="1682750" y="3384550"/>
          <p14:tracePt t="124176" x="1663700" y="3371850"/>
          <p14:tracePt t="124193" x="1625600" y="3346450"/>
          <p14:tracePt t="124210" x="1574800" y="3308350"/>
          <p14:tracePt t="124228" x="1511300" y="3282950"/>
          <p14:tracePt t="124246" x="1460500" y="3276600"/>
          <p14:tracePt t="124261" x="1422400" y="3263900"/>
          <p14:tracePt t="124276" x="1397000" y="3251200"/>
          <p14:tracePt t="124295" x="1377950" y="3238500"/>
          <p14:tracePt t="124309" x="1346200" y="3213100"/>
          <p14:tracePt t="124326" x="1320800" y="3194050"/>
          <p14:tracePt t="124343" x="1301750" y="3175000"/>
          <p14:tracePt t="124403" x="1301750" y="3168650"/>
          <p14:tracePt t="124411" x="1301750" y="3162300"/>
          <p14:tracePt t="124426" x="1301750" y="3155950"/>
          <p14:tracePt t="124443" x="1301750" y="3149600"/>
          <p14:tracePt t="124493" x="1301750" y="3143250"/>
          <p14:tracePt t="125787" x="1295400" y="3149600"/>
          <p14:tracePt t="125795" x="1289050" y="3175000"/>
          <p14:tracePt t="125809" x="1282700" y="3194050"/>
          <p14:tracePt t="125826" x="1282700" y="3238500"/>
          <p14:tracePt t="125843" x="1282700" y="3276600"/>
          <p14:tracePt t="125845" x="1282700" y="3289300"/>
          <p14:tracePt t="125859" x="1282700" y="3333750"/>
          <p14:tracePt t="125876" x="1282700" y="3365500"/>
          <p14:tracePt t="125893" x="1282700" y="3397250"/>
          <p14:tracePt t="125910" x="1282700" y="3441700"/>
          <p14:tracePt t="125926" x="1289050" y="3467100"/>
          <p14:tracePt t="125943" x="1295400" y="3492500"/>
          <p14:tracePt t="125960" x="1308100" y="3505200"/>
          <p14:tracePt t="125979" x="1333500" y="3543300"/>
          <p14:tracePt t="125993" x="1339850" y="3549650"/>
          <p14:tracePt t="126012" x="1365250" y="3587750"/>
          <p14:tracePt t="126026" x="1371600" y="3600450"/>
          <p14:tracePt t="126043" x="1397000" y="3625850"/>
          <p14:tracePt t="126062" x="1403350" y="3632200"/>
          <p14:tracePt t="126332" x="1403350" y="3619500"/>
          <p14:tracePt t="126347" x="1397000" y="3613150"/>
          <p14:tracePt t="126355" x="1397000" y="3606800"/>
          <p14:tracePt t="126363" x="1390650" y="3600450"/>
          <p14:tracePt t="126376" x="1390650" y="3587750"/>
          <p14:tracePt t="126393" x="1384300" y="3562350"/>
          <p14:tracePt t="126409" x="1365250" y="3530600"/>
          <p14:tracePt t="126426" x="1352550" y="3505200"/>
          <p14:tracePt t="126443" x="1352550" y="3479800"/>
          <p14:tracePt t="126460" x="1352550" y="3454400"/>
          <p14:tracePt t="126480" x="1352550" y="3416300"/>
          <p14:tracePt t="126495" x="1352550" y="3378200"/>
          <p14:tracePt t="126510" x="1352550" y="3346450"/>
          <p14:tracePt t="126526" x="1352550" y="3327400"/>
          <p14:tracePt t="126543" x="1352550" y="3314700"/>
          <p14:tracePt t="126559" x="1365250" y="3289300"/>
          <p14:tracePt t="126576" x="1377950" y="3263900"/>
          <p14:tracePt t="126593" x="1384300" y="3225800"/>
          <p14:tracePt t="126609" x="1397000" y="3206750"/>
          <p14:tracePt t="126626" x="1397000" y="3187700"/>
          <p14:tracePt t="126643" x="1397000" y="3175000"/>
          <p14:tracePt t="126660" x="1403350" y="3175000"/>
          <p14:tracePt t="126676" x="1403350" y="3168650"/>
          <p14:tracePt t="126787" x="1403350" y="3162300"/>
          <p14:tracePt t="126796" x="1403350" y="3155950"/>
          <p14:tracePt t="126822" x="1403350" y="3149600"/>
          <p14:tracePt t="126827" x="1397000" y="3149600"/>
          <p14:tracePt t="126920" x="1390650" y="3149600"/>
          <p14:tracePt t="126924" x="1377950" y="3155950"/>
          <p14:tracePt t="126932" x="1365250" y="3168650"/>
          <p14:tracePt t="126944" x="1346200" y="3181350"/>
          <p14:tracePt t="126959" x="1320800" y="3225800"/>
          <p14:tracePt t="126978" x="1289050" y="3270250"/>
          <p14:tracePt t="126996" x="1244600" y="3346450"/>
          <p14:tracePt t="127011" x="1238250" y="3371850"/>
          <p14:tracePt t="127026" x="1238250" y="3429000"/>
          <p14:tracePt t="127045" x="1238250" y="3524250"/>
          <p14:tracePt t="127059" x="1257300" y="3575050"/>
          <p14:tracePt t="127076" x="1270000" y="3625850"/>
          <p14:tracePt t="127093" x="1289050" y="3657600"/>
          <p14:tracePt t="127109" x="1301750" y="3689350"/>
          <p14:tracePt t="127126" x="1320800" y="3714750"/>
          <p14:tracePt t="127143" x="1358900" y="3752850"/>
          <p14:tracePt t="127159" x="1377950" y="3771900"/>
          <p14:tracePt t="127176" x="1403350" y="3797300"/>
          <p14:tracePt t="127193" x="1428750" y="3810000"/>
          <p14:tracePt t="127209" x="1441450" y="3816350"/>
          <p14:tracePt t="127227" x="1441450" y="3822700"/>
          <p14:tracePt t="127355" x="1441450" y="3803650"/>
          <p14:tracePt t="127363" x="1441450" y="3790950"/>
          <p14:tracePt t="127373" x="1428750" y="3778250"/>
          <p14:tracePt t="127379" x="1422400" y="3765550"/>
          <p14:tracePt t="127393" x="1422400" y="3752850"/>
          <p14:tracePt t="127409" x="1409700" y="3727450"/>
          <p14:tracePt t="127426" x="1397000" y="3683000"/>
          <p14:tracePt t="127428" x="1384300" y="3663950"/>
          <p14:tracePt t="127443" x="1371600" y="3638550"/>
          <p14:tracePt t="127460" x="1333500" y="3549650"/>
          <p14:tracePt t="127477" x="1320800" y="3498850"/>
          <p14:tracePt t="127494" x="1308100" y="3454400"/>
          <p14:tracePt t="127510" x="1308100" y="3409950"/>
          <p14:tracePt t="127526" x="1308100" y="3359150"/>
          <p14:tracePt t="127543" x="1308100" y="3314700"/>
          <p14:tracePt t="127559" x="1308100" y="3289300"/>
          <p14:tracePt t="127576" x="1314450" y="3257550"/>
          <p14:tracePt t="127593" x="1333500" y="3225800"/>
          <p14:tracePt t="127610" x="1339850" y="3213100"/>
          <p14:tracePt t="127626" x="1346200" y="3206750"/>
          <p14:tracePt t="128181" x="1346200" y="3213100"/>
          <p14:tracePt t="128188" x="1352550" y="3238500"/>
          <p14:tracePt t="128197" x="1358900" y="3270250"/>
          <p14:tracePt t="128209" x="1371600" y="3295650"/>
          <p14:tracePt t="128229" x="1384300" y="3340100"/>
          <p14:tracePt t="128243" x="1390650" y="3352800"/>
          <p14:tracePt t="128259" x="1390650" y="3365500"/>
          <p14:tracePt t="128435" x="1390650" y="3371850"/>
          <p14:tracePt t="128444" x="1397000" y="3371850"/>
          <p14:tracePt t="128460" x="1403350" y="3371850"/>
          <p14:tracePt t="128477" x="1409700" y="3371850"/>
          <p14:tracePt t="128493" x="1416050" y="3371850"/>
          <p14:tracePt t="128547" x="1428750" y="3365500"/>
          <p14:tracePt t="128559" x="1435100" y="3359150"/>
          <p14:tracePt t="128576" x="1435100" y="3346450"/>
          <p14:tracePt t="128593" x="1435100" y="3333750"/>
          <p14:tracePt t="128609" x="1397000" y="3308350"/>
          <p14:tracePt t="128626" x="1365250" y="3282950"/>
          <p14:tracePt t="128643" x="1346200" y="3257550"/>
          <p14:tracePt t="128644" x="1346200" y="3251200"/>
          <p14:tracePt t="128659" x="1346200" y="3244850"/>
          <p14:tracePt t="128676" x="1346200" y="3238500"/>
          <p14:tracePt t="128729" x="1352550" y="3219450"/>
          <p14:tracePt t="128745" x="1358900" y="3187700"/>
          <p14:tracePt t="128761" x="1358900" y="3162300"/>
          <p14:tracePt t="128776" x="1358900" y="3155950"/>
          <p14:tracePt t="128796" x="1352550" y="3149600"/>
          <p14:tracePt t="128826" x="1346200" y="3143250"/>
          <p14:tracePt t="128844" x="1346200" y="3136900"/>
          <p14:tracePt t="129131" x="1346200" y="3143250"/>
          <p14:tracePt t="129149" x="1339850" y="3143250"/>
          <p14:tracePt t="129171" x="1339850" y="3149600"/>
          <p14:tracePt t="129180" x="1339850" y="3155950"/>
          <p14:tracePt t="129187" x="1333500" y="3162300"/>
          <p14:tracePt t="129197" x="1327150" y="3175000"/>
          <p14:tracePt t="129209" x="1320800" y="3194050"/>
          <p14:tracePt t="129229" x="1301750" y="3251200"/>
          <p14:tracePt t="129245" x="1289050" y="3276600"/>
          <p14:tracePt t="129262" x="1276350" y="3308350"/>
          <p14:tracePt t="129276" x="1276350" y="3346450"/>
          <p14:tracePt t="129293" x="1276350" y="3390900"/>
          <p14:tracePt t="129309" x="1276350" y="3441700"/>
          <p14:tracePt t="129326" x="1276350" y="3486150"/>
          <p14:tracePt t="129343" x="1276350" y="3524250"/>
          <p14:tracePt t="129359" x="1308100" y="3562350"/>
          <p14:tracePt t="129376" x="1327150" y="3581400"/>
          <p14:tracePt t="129396" x="1346200" y="3600450"/>
          <p14:tracePt t="129409" x="1352550" y="3606800"/>
          <p14:tracePt t="129426" x="1365250" y="3619500"/>
          <p14:tracePt t="129446" x="1390650" y="3632200"/>
          <p14:tracePt t="129995" x="1390650" y="3625850"/>
          <p14:tracePt t="130004" x="1390650" y="3613150"/>
          <p14:tracePt t="130012" x="1390650" y="3606800"/>
          <p14:tracePt t="130027" x="1390650" y="3581400"/>
          <p14:tracePt t="130043" x="1390650" y="3568700"/>
          <p14:tracePt t="130059" x="1397000" y="3505200"/>
          <p14:tracePt t="130076" x="1409700" y="3454400"/>
          <p14:tracePt t="130092" x="1416050" y="3422650"/>
          <p14:tracePt t="130110" x="1416050" y="3397250"/>
          <p14:tracePt t="130126" x="1422400" y="3359150"/>
          <p14:tracePt t="130143" x="1422400" y="3308350"/>
          <p14:tracePt t="130160" x="1428750" y="3282950"/>
          <p14:tracePt t="130403" x="1428750" y="3295650"/>
          <p14:tracePt t="130411" x="1428750" y="3308350"/>
          <p14:tracePt t="130426" x="1428750" y="3321050"/>
          <p14:tracePt t="130443" x="1428750" y="3346450"/>
          <p14:tracePt t="130459" x="1428750" y="3384550"/>
          <p14:tracePt t="130478" x="1428750" y="3403600"/>
          <p14:tracePt t="130493" x="1428750" y="3429000"/>
          <p14:tracePt t="130509" x="1428750" y="3467100"/>
          <p14:tracePt t="130526" x="1428750" y="3511550"/>
          <p14:tracePt t="130543" x="1428750" y="3549650"/>
          <p14:tracePt t="130559" x="1441450" y="3575050"/>
          <p14:tracePt t="130576" x="1454150" y="3594100"/>
          <p14:tracePt t="130593" x="1454150" y="3606800"/>
          <p14:tracePt t="130609" x="1460500" y="3613150"/>
          <p14:tracePt t="130626" x="1466850" y="3619500"/>
          <p14:tracePt t="130628" x="1466850" y="3625850"/>
          <p14:tracePt t="130644" x="1473200" y="3632200"/>
          <p14:tracePt t="130659" x="1479550" y="3638550"/>
          <p14:tracePt t="130676" x="1498600" y="3638550"/>
          <p14:tracePt t="130693" x="1498600" y="3644900"/>
          <p14:tracePt t="130710" x="1504950" y="3651250"/>
          <p14:tracePt t="130746" x="1504950" y="3638550"/>
          <p14:tracePt t="130759" x="1511300" y="3600450"/>
          <p14:tracePt t="130776" x="1511300" y="3562350"/>
          <p14:tracePt t="130793" x="1511300" y="3536950"/>
          <p14:tracePt t="130809" x="1511300" y="3517900"/>
          <p14:tracePt t="130826" x="1511300" y="3492500"/>
          <p14:tracePt t="130827" x="1504950" y="3467100"/>
          <p14:tracePt t="130843" x="1504950" y="3454400"/>
          <p14:tracePt t="130859" x="1473200" y="3416300"/>
          <p14:tracePt t="130876" x="1473200" y="3384550"/>
          <p14:tracePt t="130893" x="1473200" y="3340100"/>
          <p14:tracePt t="130910" x="1473200" y="3295650"/>
          <p14:tracePt t="130926" x="1473200" y="3244850"/>
          <p14:tracePt t="130943" x="1473200" y="3194050"/>
          <p14:tracePt t="130960" x="1473200" y="3162300"/>
          <p14:tracePt t="130978" x="1473200" y="3143250"/>
          <p14:tracePt t="130993" x="1473200" y="3136900"/>
          <p14:tracePt t="131009" x="1473200" y="3124200"/>
          <p14:tracePt t="131026" x="1473200" y="3117850"/>
          <p14:tracePt t="131028" x="1473200" y="3111500"/>
          <p14:tracePt t="131043" x="1473200" y="3105150"/>
          <p14:tracePt t="131174" x="1466850" y="3105150"/>
          <p14:tracePt t="131180" x="1460500" y="3105150"/>
          <p14:tracePt t="131193" x="1454150" y="3105150"/>
          <p14:tracePt t="131209" x="1441450" y="3111500"/>
          <p14:tracePt t="131226" x="1435100" y="3124200"/>
          <p14:tracePt t="131259" x="1422400" y="3124200"/>
          <p14:tracePt t="131276" x="1397000" y="3143250"/>
          <p14:tracePt t="131296" x="1371600" y="3162300"/>
          <p14:tracePt t="131310" x="1346200" y="3175000"/>
          <p14:tracePt t="131326" x="1339850" y="3181350"/>
          <p14:tracePt t="131461" x="1346200" y="3181350"/>
          <p14:tracePt t="131755" x="1346200" y="3187700"/>
          <p14:tracePt t="131772" x="1346200" y="3194050"/>
          <p14:tracePt t="131779" x="1346200" y="3206750"/>
          <p14:tracePt t="131793" x="1358900" y="3225800"/>
          <p14:tracePt t="131810" x="1390650" y="3251200"/>
          <p14:tracePt t="131826" x="1428750" y="3276600"/>
          <p14:tracePt t="131829" x="1435100" y="3276600"/>
          <p14:tracePt t="131843" x="1473200" y="3276600"/>
          <p14:tracePt t="131859" x="1524000" y="3282950"/>
          <p14:tracePt t="131876" x="1530350" y="3282950"/>
          <p14:tracePt t="131893" x="1536700" y="3282950"/>
          <p14:tracePt t="131926" x="1536700" y="3289300"/>
          <p14:tracePt t="131943" x="1593850" y="3308350"/>
          <p14:tracePt t="131960" x="1689100" y="3333750"/>
          <p14:tracePt t="131980" x="1765300" y="3333750"/>
          <p14:tracePt t="131993" x="1822450" y="3333750"/>
          <p14:tracePt t="132009" x="1879600" y="3333750"/>
          <p14:tracePt t="132026" x="1917700" y="3333750"/>
          <p14:tracePt t="132043" x="1943100" y="3333750"/>
          <p14:tracePt t="132046" x="1949450" y="3333750"/>
          <p14:tracePt t="132156" x="1949450" y="3327400"/>
          <p14:tracePt t="132182" x="1949450" y="3321050"/>
          <p14:tracePt t="132214" x="1943100" y="3321050"/>
          <p14:tracePt t="132219" x="1930400" y="3321050"/>
          <p14:tracePt t="132229" x="1924050" y="3321050"/>
          <p14:tracePt t="132243" x="1917700" y="3327400"/>
          <p14:tracePt t="132261" x="1885950" y="3327400"/>
          <p14:tracePt t="132276" x="1879600" y="3327400"/>
          <p14:tracePt t="132557" x="1905000" y="3327400"/>
          <p14:tracePt t="132563" x="1949450" y="3333750"/>
          <p14:tracePt t="132576" x="2000250" y="3340100"/>
          <p14:tracePt t="132593" x="2146300" y="3359150"/>
          <p14:tracePt t="132609" x="2311400" y="3365500"/>
          <p14:tracePt t="132626" x="2514600" y="3365500"/>
          <p14:tracePt t="132643" x="2730500" y="3359150"/>
          <p14:tracePt t="132659" x="3136900" y="3359150"/>
          <p14:tracePt t="132676" x="3397250" y="3359150"/>
          <p14:tracePt t="132693" x="3575050" y="3384550"/>
          <p14:tracePt t="132709" x="3619500" y="3390900"/>
          <p14:tracePt t="132726" x="3625850" y="3390900"/>
          <p14:tracePt t="132743" x="3606800" y="3397250"/>
          <p14:tracePt t="132759" x="3517900" y="3409950"/>
          <p14:tracePt t="132776" x="3409950" y="3422650"/>
          <p14:tracePt t="132793" x="3321050" y="3435350"/>
          <p14:tracePt t="132809" x="3232150" y="3460750"/>
          <p14:tracePt t="132826" x="3130550" y="3486150"/>
          <p14:tracePt t="132843" x="3016250" y="3524250"/>
          <p14:tracePt t="132844" x="2952750" y="3536950"/>
          <p14:tracePt t="132859" x="2838450" y="3568700"/>
          <p14:tracePt t="132876" x="2730500" y="3600450"/>
          <p14:tracePt t="132893" x="2654300" y="3632200"/>
          <p14:tracePt t="132910" x="2590800" y="3651250"/>
          <p14:tracePt t="132926" x="2533650" y="3663950"/>
          <p14:tracePt t="132943" x="2489200" y="3663950"/>
          <p14:tracePt t="132960" x="2457450" y="3683000"/>
          <p14:tracePt t="132979" x="2425700" y="3702050"/>
          <p14:tracePt t="132993" x="2393950" y="3721100"/>
          <p14:tracePt t="133010" x="2374900" y="3733800"/>
          <p14:tracePt t="133026" x="2324100" y="3752850"/>
          <p14:tracePt t="133028" x="2292350" y="3759200"/>
          <p14:tracePt t="133046" x="2216150" y="3765550"/>
          <p14:tracePt t="133059" x="2146300" y="3778250"/>
          <p14:tracePt t="133076" x="2089150" y="3790950"/>
          <p14:tracePt t="133093" x="2057400" y="3790950"/>
          <p14:tracePt t="133110" x="2025650" y="3803650"/>
          <p14:tracePt t="133126" x="2012950" y="3803650"/>
          <p14:tracePt t="133143" x="1993900" y="3803650"/>
          <p14:tracePt t="133160" x="1974850" y="3803650"/>
          <p14:tracePt t="133176" x="1955800" y="3803650"/>
          <p14:tracePt t="133180" x="1943100" y="3803650"/>
          <p14:tracePt t="133193" x="1930400" y="3803650"/>
          <p14:tracePt t="133210" x="1898650" y="3803650"/>
          <p14:tracePt t="133229" x="1854200" y="3790950"/>
          <p14:tracePt t="133245" x="1841500" y="3790950"/>
          <p14:tracePt t="133670" x="1847850" y="3790950"/>
          <p14:tracePt t="133828" x="1847850" y="3784600"/>
          <p14:tracePt t="145572" x="1847850" y="3778250"/>
          <p14:tracePt t="145580" x="1854200" y="3771900"/>
          <p14:tracePt t="145595" x="1854200" y="3765550"/>
          <p14:tracePt t="145609" x="1860550" y="3759200"/>
          <p14:tracePt t="145626" x="1879600" y="3746500"/>
          <p14:tracePt t="145628" x="1885950" y="3740150"/>
          <p14:tracePt t="145643" x="1911350" y="3733800"/>
          <p14:tracePt t="145659" x="1949450" y="3727450"/>
          <p14:tracePt t="145676" x="2006600" y="3714750"/>
          <p14:tracePt t="145693" x="2082800" y="3702050"/>
          <p14:tracePt t="145709" x="2197100" y="3702050"/>
          <p14:tracePt t="145729" x="2311400" y="3702050"/>
          <p14:tracePt t="145743" x="2432050" y="3702050"/>
          <p14:tracePt t="145760" x="2552700" y="3702050"/>
          <p14:tracePt t="145776" x="2667000" y="3702050"/>
          <p14:tracePt t="145793" x="2794000" y="3714750"/>
          <p14:tracePt t="145809" x="2908300" y="3708400"/>
          <p14:tracePt t="145826" x="3028950" y="3708400"/>
          <p14:tracePt t="145844" x="3213100" y="3708400"/>
          <p14:tracePt t="145860" x="3333750" y="3702050"/>
          <p14:tracePt t="145876" x="3460750" y="3702050"/>
          <p14:tracePt t="145893" x="3606800" y="3702050"/>
          <p14:tracePt t="145910" x="3778250" y="3708400"/>
          <p14:tracePt t="145926" x="3975100" y="3708400"/>
          <p14:tracePt t="145943" x="4191000" y="3708400"/>
          <p14:tracePt t="145960" x="4400550" y="3714750"/>
          <p14:tracePt t="145976" x="4591050" y="3708400"/>
          <p14:tracePt t="145995" x="4787900" y="3708400"/>
          <p14:tracePt t="146012" x="5067300" y="3708400"/>
          <p14:tracePt t="146026" x="5149850" y="3689350"/>
          <p14:tracePt t="146043" x="5422900" y="3689350"/>
          <p14:tracePt t="146061" x="5619750" y="3702050"/>
          <p14:tracePt t="146076" x="5772150" y="3702050"/>
          <p14:tracePt t="146093" x="5911850" y="3702050"/>
          <p14:tracePt t="146109" x="6038850" y="3702050"/>
          <p14:tracePt t="146126" x="6165850" y="3702050"/>
          <p14:tracePt t="146143" x="6273800" y="3708400"/>
          <p14:tracePt t="146159" x="6356350" y="3708400"/>
          <p14:tracePt t="146176" x="6413500" y="3708400"/>
          <p14:tracePt t="146181" x="6445250" y="3708400"/>
          <p14:tracePt t="146193" x="6464300" y="3708400"/>
          <p14:tracePt t="146210" x="6489700" y="3708400"/>
          <p14:tracePt t="146262" x="6496050" y="3708400"/>
          <p14:tracePt t="146707" x="6489700" y="3708400"/>
          <p14:tracePt t="146716" x="6477000" y="3708400"/>
          <p14:tracePt t="146729" x="6464300" y="3708400"/>
          <p14:tracePt t="146746" x="6432550" y="3708400"/>
          <p14:tracePt t="146761" x="6407150" y="3708400"/>
          <p14:tracePt t="146764" x="6388100" y="3708400"/>
          <p14:tracePt t="146776" x="6375400" y="3708400"/>
          <p14:tracePt t="146793" x="6337300" y="3708400"/>
          <p14:tracePt t="146810" x="6292850" y="3708400"/>
          <p14:tracePt t="146826" x="6235700" y="3708400"/>
          <p14:tracePt t="146828" x="6203950" y="3708400"/>
          <p14:tracePt t="146843" x="6121400" y="3708400"/>
          <p14:tracePt t="146860" x="6013450" y="3708400"/>
          <p14:tracePt t="146878" x="5911850" y="3708400"/>
          <p14:tracePt t="146893" x="5810250" y="3702050"/>
          <p14:tracePt t="146910" x="5695950" y="3702050"/>
          <p14:tracePt t="146926" x="5581650" y="3702050"/>
          <p14:tracePt t="146943" x="5448300" y="3702050"/>
          <p14:tracePt t="146962" x="5289550" y="3695700"/>
          <p14:tracePt t="146979" x="5029200" y="3695700"/>
          <p14:tracePt t="146993" x="4946650" y="3695700"/>
          <p14:tracePt t="147010" x="4781550" y="3695700"/>
          <p14:tracePt t="147026" x="4591050" y="3689350"/>
          <p14:tracePt t="147028" x="4495800" y="3689350"/>
          <p14:tracePt t="147043" x="4286250" y="3689350"/>
          <p14:tracePt t="147060" x="4089400" y="3683000"/>
          <p14:tracePt t="147076" x="3886200" y="3689350"/>
          <p14:tracePt t="147093" x="3676650" y="3695700"/>
          <p14:tracePt t="147110" x="3479800" y="3695700"/>
          <p14:tracePt t="147126" x="3327400" y="3702050"/>
          <p14:tracePt t="147143" x="3175000" y="3695700"/>
          <p14:tracePt t="147159" x="3035300" y="3695700"/>
          <p14:tracePt t="147176" x="2895600" y="3695700"/>
          <p14:tracePt t="147193" x="2762250" y="3689350"/>
          <p14:tracePt t="147210" x="2628900" y="3695700"/>
          <p14:tracePt t="147228" x="2444750" y="3702050"/>
          <p14:tracePt t="147243" x="2330450" y="3708400"/>
          <p14:tracePt t="147260" x="2260600" y="3708400"/>
          <p14:tracePt t="147276" x="2216150" y="3708400"/>
          <p14:tracePt t="147293" x="2190750" y="3708400"/>
          <p14:tracePt t="147310" x="2178050" y="3708400"/>
          <p14:tracePt t="147326" x="2152650" y="3708400"/>
          <p14:tracePt t="147344" x="2114550" y="3708400"/>
          <p14:tracePt t="147360" x="2089150" y="3708400"/>
          <p14:tracePt t="147376" x="2076450" y="3708400"/>
          <p14:tracePt t="147393" x="2070100" y="3708400"/>
          <p14:tracePt t="147409" x="2057400" y="3708400"/>
          <p14:tracePt t="147426" x="2038350" y="3708400"/>
          <p14:tracePt t="147428" x="2025650" y="3708400"/>
          <p14:tracePt t="147443" x="2019300" y="3708400"/>
          <p14:tracePt t="147460" x="1981200" y="3721100"/>
          <p14:tracePt t="147476" x="1974850" y="3721100"/>
          <p14:tracePt t="148187" x="1968500" y="3740150"/>
          <p14:tracePt t="148197" x="1943100" y="3759200"/>
          <p14:tracePt t="148204" x="1917700" y="3771900"/>
          <p14:tracePt t="148214" x="1885950" y="3784600"/>
          <p14:tracePt t="148229" x="1822450" y="3810000"/>
          <p14:tracePt t="148246" x="1765300" y="3841750"/>
          <p14:tracePt t="148262" x="1739900" y="3848100"/>
          <p14:tracePt t="148276" x="1727200" y="3854450"/>
          <p14:tracePt t="148309" x="1727200" y="3860800"/>
          <p14:tracePt t="148326" x="1701800" y="3879850"/>
          <p14:tracePt t="148343" x="1657350" y="3905250"/>
          <p14:tracePt t="148360" x="1606550" y="3930650"/>
          <p14:tracePt t="148376" x="1549400" y="3956050"/>
          <p14:tracePt t="148393" x="1504950" y="3968750"/>
          <p14:tracePt t="148410" x="1466850" y="3981450"/>
          <p14:tracePt t="148427" x="1447800" y="3987800"/>
          <p14:tracePt t="148429" x="1441450" y="3987800"/>
          <p14:tracePt t="148443" x="1422400" y="4000500"/>
          <p14:tracePt t="148460" x="1409700" y="4013200"/>
          <p14:tracePt t="148479" x="1397000" y="4025900"/>
          <p14:tracePt t="148493" x="1384300" y="4032250"/>
          <p14:tracePt t="148526" x="1384300" y="4038600"/>
          <p14:tracePt t="148543" x="1384300" y="4051300"/>
          <p14:tracePt t="148560" x="1371600" y="4064000"/>
          <p14:tracePt t="148576" x="1371600" y="4089400"/>
          <p14:tracePt t="148593" x="1371600" y="4108450"/>
          <p14:tracePt t="148610" x="1371600" y="4127500"/>
          <p14:tracePt t="148626" x="1371600" y="4133850"/>
          <p14:tracePt t="148643" x="1377950" y="4140200"/>
          <p14:tracePt t="148659" x="1384300" y="4146550"/>
          <p14:tracePt t="148676" x="1384300" y="4152900"/>
          <p14:tracePt t="148693" x="1384300" y="4165600"/>
          <p14:tracePt t="148710" x="1390650" y="4165600"/>
          <p14:tracePt t="148995" x="1390650" y="4171950"/>
          <p14:tracePt t="149181" x="1384300" y="4171950"/>
          <p14:tracePt t="149188" x="1377950" y="4171950"/>
          <p14:tracePt t="149204" x="1377950" y="4178300"/>
          <p14:tracePt t="149213" x="1371600" y="4178300"/>
          <p14:tracePt t="149230" x="1365250" y="4184650"/>
          <p14:tracePt t="149243" x="1358900" y="4184650"/>
          <p14:tracePt t="149260" x="1346200" y="4184650"/>
          <p14:tracePt t="149276" x="1333500" y="4184650"/>
          <p14:tracePt t="149293" x="1320800" y="4184650"/>
          <p14:tracePt t="149310" x="1308100" y="4184650"/>
          <p14:tracePt t="149326" x="1295400" y="4184650"/>
          <p14:tracePt t="149343" x="1270000" y="4184650"/>
          <p14:tracePt t="149360" x="1238250" y="4184650"/>
          <p14:tracePt t="149376" x="1212850" y="4184650"/>
          <p14:tracePt t="149393" x="1181100" y="4184650"/>
          <p14:tracePt t="149410" x="1155700" y="4184650"/>
          <p14:tracePt t="149427" x="1123950" y="4191000"/>
          <p14:tracePt t="149429" x="1104900" y="4191000"/>
          <p14:tracePt t="149443" x="1092200" y="4191000"/>
          <p14:tracePt t="149460" x="1022350" y="4191000"/>
          <p14:tracePt t="149479" x="965200" y="4197350"/>
          <p14:tracePt t="149493" x="895350" y="4197350"/>
          <p14:tracePt t="149510" x="831850" y="4197350"/>
          <p14:tracePt t="149526" x="781050" y="4197350"/>
          <p14:tracePt t="149543" x="762000" y="4197350"/>
          <p14:tracePt t="149562" x="755650" y="4197350"/>
          <p14:tracePt t="149819" x="749300" y="4197350"/>
          <p14:tracePt t="149829" x="749300" y="4203700"/>
          <p14:tracePt t="149836" x="742950" y="4210050"/>
          <p14:tracePt t="149845" x="736600" y="4210050"/>
          <p14:tracePt t="149859" x="730250" y="4210050"/>
          <p14:tracePt t="149876" x="723900" y="4216400"/>
          <p14:tracePt t="149893" x="692150" y="4229100"/>
          <p14:tracePt t="149911" x="673100" y="4235450"/>
          <p14:tracePt t="149943" x="673100" y="4241800"/>
          <p14:tracePt t="149979" x="666750" y="4241800"/>
          <p14:tracePt t="149997" x="654050" y="4241800"/>
          <p14:tracePt t="150026" x="647700" y="4241800"/>
          <p14:tracePt t="150046" x="635000" y="4267200"/>
          <p14:tracePt t="150060" x="622300" y="4292600"/>
          <p14:tracePt t="150076" x="609600" y="4337050"/>
          <p14:tracePt t="150093" x="590550" y="4381500"/>
          <p14:tracePt t="150110" x="590550" y="4425950"/>
          <p14:tracePt t="150126" x="596900" y="4476750"/>
          <p14:tracePt t="150143" x="615950" y="4527550"/>
          <p14:tracePt t="150160" x="628650" y="4572000"/>
          <p14:tracePt t="150176" x="647700" y="4597400"/>
          <p14:tracePt t="150182" x="654050" y="4603750"/>
          <p14:tracePt t="150193" x="660400" y="4610100"/>
          <p14:tracePt t="150210" x="673100" y="4622800"/>
          <p14:tracePt t="150228" x="723900" y="4648200"/>
          <p14:tracePt t="150243" x="787400" y="4673600"/>
          <p14:tracePt t="150260" x="876300" y="4699000"/>
          <p14:tracePt t="150276" x="958850" y="4730750"/>
          <p14:tracePt t="150293" x="1035050" y="4749800"/>
          <p14:tracePt t="150309" x="1079500" y="4768850"/>
          <p14:tracePt t="150326" x="1092200" y="4775200"/>
          <p14:tracePt t="150360" x="1098550" y="4762500"/>
          <p14:tracePt t="150376" x="1104900" y="4711700"/>
          <p14:tracePt t="150393" x="1123950" y="4667250"/>
          <p14:tracePt t="150410" x="1149350" y="4603750"/>
          <p14:tracePt t="150412" x="1162050" y="4578350"/>
          <p14:tracePt t="150426" x="1168400" y="4546600"/>
          <p14:tracePt t="150443" x="1187450" y="4457700"/>
          <p14:tracePt t="150460" x="1187450" y="4406900"/>
          <p14:tracePt t="150479" x="1181100" y="4368800"/>
          <p14:tracePt t="150495" x="1162050" y="4330700"/>
          <p14:tracePt t="150510" x="1136650" y="4298950"/>
          <p14:tracePt t="150526" x="1104900" y="4254500"/>
          <p14:tracePt t="150543" x="1047750" y="4197350"/>
          <p14:tracePt t="150561" x="996950" y="4171950"/>
          <p14:tracePt t="150576" x="946150" y="4152900"/>
          <p14:tracePt t="150594" x="876300" y="4133850"/>
          <p14:tracePt t="150610" x="806450" y="4121150"/>
          <p14:tracePt t="150628" x="711200" y="4121150"/>
          <p14:tracePt t="150643" x="666750" y="4121150"/>
          <p14:tracePt t="150660" x="641350" y="4121150"/>
          <p14:tracePt t="150676" x="635000" y="4114800"/>
          <p14:tracePt t="150892" x="635000" y="4121150"/>
          <p14:tracePt t="150910" x="635000" y="4127500"/>
          <p14:tracePt t="150926" x="635000" y="4133850"/>
          <p14:tracePt t="154148" x="628650" y="4133850"/>
          <p14:tracePt t="154155" x="615950" y="4133850"/>
          <p14:tracePt t="154163" x="603250" y="4133850"/>
          <p14:tracePt t="154176" x="590550" y="4146550"/>
          <p14:tracePt t="154193" x="558800" y="4184650"/>
          <p14:tracePt t="154210" x="533400" y="4235450"/>
          <p14:tracePt t="154228" x="501650" y="4330700"/>
          <p14:tracePt t="154243" x="488950" y="4400550"/>
          <p14:tracePt t="154259" x="488950" y="4464050"/>
          <p14:tracePt t="154276" x="495300" y="4508500"/>
          <p14:tracePt t="154293" x="520700" y="4546600"/>
          <p14:tracePt t="154310" x="533400" y="4578350"/>
          <p14:tracePt t="154326" x="546100" y="4597400"/>
          <p14:tracePt t="154343" x="558800" y="4622800"/>
          <p14:tracePt t="154359" x="584200" y="4667250"/>
          <p14:tracePt t="154376" x="603250" y="4699000"/>
          <p14:tracePt t="154393" x="635000" y="4730750"/>
          <p14:tracePt t="154410" x="647700" y="4749800"/>
          <p14:tracePt t="154426" x="660400" y="4762500"/>
          <p14:tracePt t="154430" x="666750" y="4762500"/>
          <p14:tracePt t="154443" x="679450" y="4768850"/>
          <p14:tracePt t="154460" x="685800" y="4768850"/>
          <p14:tracePt t="154480" x="692150" y="4768850"/>
          <p14:tracePt t="154510" x="711200" y="4762500"/>
          <p14:tracePt t="154527" x="736600" y="4737100"/>
          <p14:tracePt t="154543" x="762000" y="4705350"/>
          <p14:tracePt t="154560" x="781050" y="4673600"/>
          <p14:tracePt t="154576" x="806450" y="4641850"/>
          <p14:tracePt t="154593" x="819150" y="4584700"/>
          <p14:tracePt t="154610" x="838200" y="4533900"/>
          <p14:tracePt t="154626" x="844550" y="4464050"/>
          <p14:tracePt t="154628" x="844550" y="4432300"/>
          <p14:tracePt t="154643" x="844550" y="4381500"/>
          <p14:tracePt t="154660" x="844550" y="4343400"/>
          <p14:tracePt t="154676" x="825500" y="4286250"/>
          <p14:tracePt t="154693" x="800100" y="4235450"/>
          <p14:tracePt t="154710" x="762000" y="4191000"/>
          <p14:tracePt t="154728" x="711200" y="4165600"/>
          <p14:tracePt t="154745" x="660400" y="4146550"/>
          <p14:tracePt t="154761" x="609600" y="4127500"/>
          <p14:tracePt t="154777" x="558800" y="4114800"/>
          <p14:tracePt t="154794" x="508000" y="4114800"/>
          <p14:tracePt t="154809" x="463550" y="4114800"/>
          <p14:tracePt t="154810" x="444500" y="4114800"/>
          <p14:tracePt t="154826" x="431800" y="4114800"/>
          <p14:tracePt t="154843" x="393700" y="4140200"/>
          <p14:tracePt t="154860" x="368300" y="4146550"/>
          <p14:tracePt t="154876" x="349250" y="4159250"/>
          <p14:tracePt t="154893" x="342900" y="4178300"/>
          <p14:tracePt t="154910" x="336550" y="4210050"/>
          <p14:tracePt t="154927" x="336550" y="4248150"/>
          <p14:tracePt t="154943" x="336550" y="4292600"/>
          <p14:tracePt t="154960" x="368300" y="4356100"/>
          <p14:tracePt t="154979" x="419100" y="4419600"/>
          <p14:tracePt t="154993" x="501650" y="4470400"/>
          <p14:tracePt t="155009" x="590550" y="4514850"/>
          <p14:tracePt t="155026" x="685800" y="4546600"/>
          <p14:tracePt t="155044" x="825500" y="4584700"/>
          <p14:tracePt t="155059" x="908050" y="4584700"/>
          <p14:tracePt t="155076" x="965200" y="4565650"/>
          <p14:tracePt t="155093" x="996950" y="4546600"/>
          <p14:tracePt t="155110" x="1028700" y="4540250"/>
          <p14:tracePt t="155126" x="1028700" y="4533900"/>
          <p14:tracePt t="155143" x="1022350" y="4533900"/>
          <p14:tracePt t="155160" x="977900" y="4521200"/>
          <p14:tracePt t="155176" x="946150" y="4495800"/>
          <p14:tracePt t="155193" x="939800" y="4483100"/>
          <p14:tracePt t="155210" x="977900" y="4451350"/>
          <p14:tracePt t="155213" x="1016000" y="4425950"/>
          <p14:tracePt t="155229" x="1149350" y="4394200"/>
          <p14:tracePt t="155243" x="1282700" y="4381500"/>
          <p14:tracePt t="155260" x="1371600" y="4381500"/>
          <p14:tracePt t="155276" x="1441450" y="4381500"/>
          <p14:tracePt t="155293" x="1485900" y="4387850"/>
          <p14:tracePt t="155313" x="1524000" y="4381500"/>
          <p14:tracePt t="155326" x="1536700" y="4368800"/>
          <p14:tracePt t="155343" x="1562100" y="4368800"/>
          <p14:tracePt t="155360" x="1568450" y="4368800"/>
          <p14:tracePt t="155376" x="1581150" y="4368800"/>
          <p14:tracePt t="155393" x="1581150" y="4362450"/>
          <p14:tracePt t="155443" x="1581150" y="4356100"/>
          <p14:tracePt t="155525" x="1581150" y="4343400"/>
          <p14:tracePt t="155543" x="1587500" y="4330700"/>
          <p14:tracePt t="155560" x="1593850" y="4318000"/>
          <p14:tracePt t="155576" x="1593850" y="4305300"/>
          <p14:tracePt t="155593" x="1600200" y="4298950"/>
          <p14:tracePt t="155610" x="1606550" y="4286250"/>
          <p14:tracePt t="155612" x="1606550" y="4279900"/>
          <p14:tracePt t="155675" x="1606550" y="4273550"/>
          <p14:tracePt t="155756" x="1600200" y="4273550"/>
          <p14:tracePt t="155772" x="1593850" y="4273550"/>
          <p14:tracePt t="155779" x="1587500" y="4267200"/>
          <p14:tracePt t="155793" x="1574800" y="4267200"/>
          <p14:tracePt t="155810" x="1543050" y="4254500"/>
          <p14:tracePt t="155827" x="1524000" y="4248150"/>
          <p14:tracePt t="155843" x="1511300" y="4241800"/>
          <p14:tracePt t="156268" x="1524000" y="4241800"/>
          <p14:tracePt t="156276" x="1549400" y="4241800"/>
          <p14:tracePt t="156293" x="1606550" y="4241800"/>
          <p14:tracePt t="156310" x="1670050" y="4241800"/>
          <p14:tracePt t="156326" x="1720850" y="4241800"/>
          <p14:tracePt t="156343" x="1758950" y="4241800"/>
          <p14:tracePt t="156360" x="1778000" y="4241800"/>
          <p14:tracePt t="156376" x="1790700" y="4241800"/>
          <p14:tracePt t="156393" x="1809750" y="4241800"/>
          <p14:tracePt t="156410" x="1822450" y="4241800"/>
          <p14:tracePt t="156426" x="1841500" y="4241800"/>
          <p14:tracePt t="156429" x="1854200" y="4241800"/>
          <p14:tracePt t="156443" x="1860550" y="4241800"/>
          <p14:tracePt t="156619" x="1866900" y="4241800"/>
          <p14:tracePt t="156629" x="1892300" y="4241800"/>
          <p14:tracePt t="156636" x="1924050" y="4241800"/>
          <p14:tracePt t="156645" x="1955800" y="4241800"/>
          <p14:tracePt t="156660" x="2038350" y="4241800"/>
          <p14:tracePt t="156677" x="2139950" y="4235450"/>
          <p14:tracePt t="156693" x="2279650" y="4235450"/>
          <p14:tracePt t="156710" x="2476500" y="4235450"/>
          <p14:tracePt t="156729" x="2717800" y="4248150"/>
          <p14:tracePt t="156743" x="2940050" y="4248150"/>
          <p14:tracePt t="156763" x="3136900" y="4248150"/>
          <p14:tracePt t="156779" x="3289300" y="4248150"/>
          <p14:tracePt t="156794" x="3409950" y="4260850"/>
          <p14:tracePt t="156811" x="3479800" y="4254500"/>
          <p14:tracePt t="156826" x="3556000" y="4254500"/>
          <p14:tracePt t="156846" x="3676650" y="4260850"/>
          <p14:tracePt t="156860" x="3752850" y="4260850"/>
          <p14:tracePt t="156876" x="3822700" y="4260850"/>
          <p14:tracePt t="156893" x="3860800" y="4260850"/>
          <p14:tracePt t="156910" x="3886200" y="4260850"/>
          <p14:tracePt t="156927" x="3898900" y="4260850"/>
          <p14:tracePt t="156960" x="3905250" y="4260850"/>
          <p14:tracePt t="157684" x="3917950" y="4260850"/>
          <p14:tracePt t="157692" x="3924300" y="4254500"/>
          <p14:tracePt t="157710" x="3968750" y="4248150"/>
          <p14:tracePt t="157729" x="4025900" y="4248150"/>
          <p14:tracePt t="157743" x="4089400" y="4248150"/>
          <p14:tracePt t="157760" x="4159250" y="4241800"/>
          <p14:tracePt t="157777" x="4222750" y="4241800"/>
          <p14:tracePt t="157793" x="4286250" y="4241800"/>
          <p14:tracePt t="157812" x="4425950" y="4241800"/>
          <p14:tracePt t="157828" x="4521200" y="4241800"/>
          <p14:tracePt t="157844" x="4591050" y="4241800"/>
          <p14:tracePt t="157860" x="4629150" y="4241800"/>
          <p14:tracePt t="157876" x="4654550" y="4241800"/>
          <p14:tracePt t="157893" x="4686300" y="4241800"/>
          <p14:tracePt t="157910" x="4724400" y="4241800"/>
          <p14:tracePt t="157927" x="4781550" y="4241800"/>
          <p14:tracePt t="157943" x="4851400" y="4241800"/>
          <p14:tracePt t="157960" x="4921250" y="4248150"/>
          <p14:tracePt t="157980" x="5003800" y="4260850"/>
          <p14:tracePt t="157995" x="5035550" y="4260850"/>
          <p14:tracePt t="158010" x="5048250" y="4260850"/>
          <p14:tracePt t="158026" x="5092700" y="4260850"/>
          <p14:tracePt t="158043" x="5162550" y="4267200"/>
          <p14:tracePt t="158060" x="5200650" y="4267200"/>
          <p14:tracePt t="158076" x="5232400" y="4267200"/>
          <p14:tracePt t="158093" x="5264150" y="4267200"/>
          <p14:tracePt t="158110" x="5314950" y="4267200"/>
          <p14:tracePt t="158126" x="5403850" y="4267200"/>
          <p14:tracePt t="158144" x="5511800" y="4279900"/>
          <p14:tracePt t="158160" x="5613400" y="4279900"/>
          <p14:tracePt t="158177" x="5702300" y="4279900"/>
          <p14:tracePt t="158180" x="5734050" y="4279900"/>
          <p14:tracePt t="158193" x="5772150" y="4279900"/>
          <p14:tracePt t="158210" x="5816600" y="4279900"/>
          <p14:tracePt t="158228" x="5854700" y="4279900"/>
          <p14:tracePt t="158243" x="5899150" y="4279900"/>
          <p14:tracePt t="158260" x="5943600" y="4279900"/>
          <p14:tracePt t="158277" x="6000750" y="4279900"/>
          <p14:tracePt t="158293" x="6051550" y="4279900"/>
          <p14:tracePt t="158310" x="6102350" y="4279900"/>
          <p14:tracePt t="158326" x="6159500" y="4279900"/>
          <p14:tracePt t="158343" x="6223000" y="4279900"/>
          <p14:tracePt t="158360" x="6299200" y="4279900"/>
          <p14:tracePt t="158377" x="6362700" y="4286250"/>
          <p14:tracePt t="158393" x="6426200" y="4292600"/>
          <p14:tracePt t="158410" x="6496050" y="4292600"/>
          <p14:tracePt t="158426" x="6572250" y="4292600"/>
          <p14:tracePt t="158428" x="6610350" y="4279900"/>
          <p14:tracePt t="158444" x="6699250" y="4279900"/>
          <p14:tracePt t="158460" x="6794500" y="4267200"/>
          <p14:tracePt t="158479" x="6845300" y="4254500"/>
          <p14:tracePt t="158495" x="6870700" y="4254500"/>
          <p14:tracePt t="158510" x="6896100" y="4254500"/>
          <p14:tracePt t="158526" x="6915150" y="4248150"/>
          <p14:tracePt t="158543" x="6934200" y="4248150"/>
          <p14:tracePt t="158560" x="6946900" y="4241800"/>
          <p14:tracePt t="158610" x="6946900" y="4235450"/>
          <p14:tracePt t="158660" x="6934200" y="4235450"/>
          <p14:tracePt t="158669" x="6921500" y="4235450"/>
          <p14:tracePt t="158676" x="6902450" y="4235450"/>
          <p14:tracePt t="158693" x="6832600" y="4235450"/>
          <p14:tracePt t="158710" x="6750050" y="4235450"/>
          <p14:tracePt t="158730" x="6661150" y="4235450"/>
          <p14:tracePt t="158743" x="6578600" y="4235450"/>
          <p14:tracePt t="158760" x="6508750" y="4235450"/>
          <p14:tracePt t="158776" x="6432550" y="4222750"/>
          <p14:tracePt t="158793" x="6381750" y="4222750"/>
          <p14:tracePt t="158810" x="6318250" y="4222750"/>
          <p14:tracePt t="158811" x="6280150" y="4222750"/>
          <p14:tracePt t="158826" x="6248400" y="4222750"/>
          <p14:tracePt t="158843" x="6197600" y="4222750"/>
          <p14:tracePt t="158845" x="6172200" y="4222750"/>
          <p14:tracePt t="158860" x="6134100" y="4222750"/>
          <p14:tracePt t="158877" x="6083300" y="4216400"/>
          <p14:tracePt t="158893" x="6026150" y="4216400"/>
          <p14:tracePt t="158910" x="5956300" y="4216400"/>
          <p14:tracePt t="158926" x="5905500" y="4216400"/>
          <p14:tracePt t="158943" x="5854700" y="4216400"/>
          <p14:tracePt t="158960" x="5816600" y="4216400"/>
          <p14:tracePt t="158978" x="5778500" y="4216400"/>
          <p14:tracePt t="158996" x="5702300" y="4216400"/>
          <p14:tracePt t="159012" x="5626100" y="4216400"/>
          <p14:tracePt t="159026" x="5588000" y="4216400"/>
          <p14:tracePt t="159043" x="5422900" y="4216400"/>
          <p14:tracePt t="159062" x="5295900" y="4216400"/>
          <p14:tracePt t="159076" x="5162550" y="4222750"/>
          <p14:tracePt t="159093" x="5035550" y="4210050"/>
          <p14:tracePt t="159110" x="4883150" y="4210050"/>
          <p14:tracePt t="159126" x="4718050" y="4210050"/>
          <p14:tracePt t="159143" x="4527550" y="4210050"/>
          <p14:tracePt t="159160" x="4337050" y="4210050"/>
          <p14:tracePt t="159176" x="4171950" y="4216400"/>
          <p14:tracePt t="159182" x="4095750" y="4216400"/>
          <p14:tracePt t="159193" x="4019550" y="4216400"/>
          <p14:tracePt t="159210" x="3886200" y="4216400"/>
          <p14:tracePt t="159229" x="3689350" y="4216400"/>
          <p14:tracePt t="159243" x="3543300" y="4210050"/>
          <p14:tracePt t="159262" x="3397250" y="4210050"/>
          <p14:tracePt t="159276" x="3244850" y="4210050"/>
          <p14:tracePt t="159295" x="3105150" y="4210050"/>
          <p14:tracePt t="159310" x="2978150" y="4203700"/>
          <p14:tracePt t="159326" x="2870200" y="4197350"/>
          <p14:tracePt t="159343" x="2774950" y="4197350"/>
          <p14:tracePt t="159360" x="2686050" y="4197350"/>
          <p14:tracePt t="159377" x="2616200" y="4197350"/>
          <p14:tracePt t="159393" x="2571750" y="4203700"/>
          <p14:tracePt t="159411" x="2476500" y="4203700"/>
          <p14:tracePt t="159426" x="2451100" y="4197350"/>
          <p14:tracePt t="159443" x="2368550" y="4197350"/>
          <p14:tracePt t="159460" x="2311400" y="4197350"/>
          <p14:tracePt t="159478" x="2247900" y="4197350"/>
          <p14:tracePt t="159493" x="2184400" y="4203700"/>
          <p14:tracePt t="159510" x="2120900" y="4203700"/>
          <p14:tracePt t="159526" x="2082800" y="4203700"/>
          <p14:tracePt t="159543" x="2044700" y="4203700"/>
          <p14:tracePt t="159561" x="2000250" y="4210050"/>
          <p14:tracePt t="159576" x="1962150" y="4216400"/>
          <p14:tracePt t="159593" x="1924050" y="4216400"/>
          <p14:tracePt t="159610" x="1898650" y="4222750"/>
          <p14:tracePt t="159626" x="1854200" y="4222750"/>
          <p14:tracePt t="159628" x="1835150" y="4222750"/>
          <p14:tracePt t="159643" x="1809750" y="4222750"/>
          <p14:tracePt t="159660" x="1778000" y="4222750"/>
          <p14:tracePt t="159676" x="1771650" y="4222750"/>
          <p14:tracePt t="160045" x="1784350" y="4222750"/>
          <p14:tracePt t="160051" x="1803400" y="4216400"/>
          <p14:tracePt t="160059" x="1816100" y="4216400"/>
          <p14:tracePt t="160076" x="1854200" y="4216400"/>
          <p14:tracePt t="160093" x="1898650" y="4210050"/>
          <p14:tracePt t="160110" x="1968500" y="4210050"/>
          <p14:tracePt t="160126" x="2038350" y="4210050"/>
          <p14:tracePt t="160143" x="2127250" y="4210050"/>
          <p14:tracePt t="160160" x="2241550" y="4197350"/>
          <p14:tracePt t="160176" x="2343150" y="4197350"/>
          <p14:tracePt t="160193" x="2444750" y="4197350"/>
          <p14:tracePt t="160210" x="2527300" y="4197350"/>
          <p14:tracePt t="160227" x="2673350" y="4222750"/>
          <p14:tracePt t="160243" x="2787650" y="4222750"/>
          <p14:tracePt t="160260" x="2933700" y="4222750"/>
          <p14:tracePt t="160276" x="3079750" y="4222750"/>
          <p14:tracePt t="160293" x="3213100" y="4222750"/>
          <p14:tracePt t="160312" x="3327400" y="4222750"/>
          <p14:tracePt t="160326" x="3441700" y="4222750"/>
          <p14:tracePt t="160343" x="3581400" y="4222750"/>
          <p14:tracePt t="160360" x="3721100" y="4222750"/>
          <p14:tracePt t="160376" x="3873500" y="4222750"/>
          <p14:tracePt t="160393" x="4013200" y="4229100"/>
          <p14:tracePt t="160410" x="4146550" y="4229100"/>
          <p14:tracePt t="160426" x="4267200" y="4229100"/>
          <p14:tracePt t="160428" x="4318000" y="4229100"/>
          <p14:tracePt t="160443" x="4438650" y="4241800"/>
          <p14:tracePt t="160460" x="4572000" y="4241800"/>
          <p14:tracePt t="160478" x="4705350" y="4241800"/>
          <p14:tracePt t="160493" x="4838700" y="4241800"/>
          <p14:tracePt t="160510" x="4984750" y="4241800"/>
          <p14:tracePt t="160526" x="5149850" y="4241800"/>
          <p14:tracePt t="160543" x="5314950" y="4254500"/>
          <p14:tracePt t="160560" x="5486400" y="4254500"/>
          <p14:tracePt t="160577" x="5651500" y="4254500"/>
          <p14:tracePt t="160593" x="5816600" y="4254500"/>
          <p14:tracePt t="160610" x="5975350" y="4254500"/>
          <p14:tracePt t="160626" x="6134100" y="4254500"/>
          <p14:tracePt t="160643" x="6388100" y="4254500"/>
          <p14:tracePt t="160660" x="6546850" y="4254500"/>
          <p14:tracePt t="160676" x="6667500" y="4254500"/>
          <p14:tracePt t="160693" x="6743700" y="4254500"/>
          <p14:tracePt t="160710" x="6762750" y="4248150"/>
          <p14:tracePt t="160743" x="6756400" y="4248150"/>
          <p14:tracePt t="160760" x="6731000" y="4248150"/>
          <p14:tracePt t="160776" x="6673850" y="4248150"/>
          <p14:tracePt t="160793" x="6597650" y="4248150"/>
          <p14:tracePt t="160809" x="6483350" y="4248150"/>
          <p14:tracePt t="160826" x="6330950" y="4248150"/>
          <p14:tracePt t="160843" x="6013450" y="4248150"/>
          <p14:tracePt t="160860" x="5816600" y="4248150"/>
          <p14:tracePt t="160876" x="5607050" y="4254500"/>
          <p14:tracePt t="160893" x="5422900" y="4248150"/>
          <p14:tracePt t="160910" x="5257800" y="4248150"/>
          <p14:tracePt t="160926" x="5073650" y="4248150"/>
          <p14:tracePt t="160943" x="4883150" y="4254500"/>
          <p14:tracePt t="160960" x="4686300" y="4254500"/>
          <p14:tracePt t="160978" x="4483100" y="4260850"/>
          <p14:tracePt t="160993" x="4279900" y="4267200"/>
          <p14:tracePt t="161011" x="4089400" y="4267200"/>
          <p14:tracePt t="161014" x="4006850" y="4267200"/>
          <p14:tracePt t="161026" x="3917950" y="4267200"/>
          <p14:tracePt t="161043" x="3632200" y="4267200"/>
          <p14:tracePt t="161060" x="3435350" y="4273550"/>
          <p14:tracePt t="161076" x="3251200" y="4273550"/>
          <p14:tracePt t="161093" x="3067050" y="4267200"/>
          <p14:tracePt t="161110" x="2870200" y="4267200"/>
          <p14:tracePt t="161126" x="2698750" y="4267200"/>
          <p14:tracePt t="161143" x="2578100" y="4267200"/>
          <p14:tracePt t="161160" x="2540000" y="4267200"/>
          <p14:tracePt t="161176" x="2533650" y="4254500"/>
          <p14:tracePt t="161307" x="2495550" y="4254500"/>
          <p14:tracePt t="161315" x="2444750" y="4241800"/>
          <p14:tracePt t="161326" x="2387600" y="4222750"/>
          <p14:tracePt t="161343" x="2235200" y="4203700"/>
          <p14:tracePt t="161360" x="2089150" y="4197350"/>
          <p14:tracePt t="161376" x="1968500" y="4197350"/>
          <p14:tracePt t="161393" x="1892300" y="4197350"/>
          <p14:tracePt t="161410" x="1866900" y="4197350"/>
          <p14:tracePt t="161556" x="1866900" y="4216400"/>
          <p14:tracePt t="161563" x="1866900" y="4235450"/>
          <p14:tracePt t="161572" x="1866900" y="4260850"/>
          <p14:tracePt t="161593" x="1866900" y="4298950"/>
          <p14:tracePt t="161610" x="1873250" y="4343400"/>
          <p14:tracePt t="161627" x="1885950" y="4375150"/>
          <p14:tracePt t="161628" x="1892300" y="4381500"/>
          <p14:tracePt t="161643" x="1911350" y="4400550"/>
          <p14:tracePt t="161676" x="1911350" y="4419600"/>
          <p14:tracePt t="161693" x="1917700" y="4451350"/>
          <p14:tracePt t="161710" x="1955800" y="4495800"/>
          <p14:tracePt t="161728" x="2012950" y="4533900"/>
          <p14:tracePt t="161744" x="2082800" y="4559300"/>
          <p14:tracePt t="161759" x="2133600" y="4565650"/>
          <p14:tracePt t="161776" x="2178050" y="4565650"/>
          <p14:tracePt t="161796" x="2241550" y="4572000"/>
          <p14:tracePt t="161810" x="2260600" y="4572000"/>
          <p14:tracePt t="161827" x="2286000" y="4572000"/>
          <p14:tracePt t="161980" x="2273300" y="4578350"/>
          <p14:tracePt t="161987" x="2266950" y="4584700"/>
          <p14:tracePt t="161995" x="2254250" y="4591050"/>
          <p14:tracePt t="162010" x="2241550" y="4603750"/>
          <p14:tracePt t="162027" x="2190750" y="4616450"/>
          <p14:tracePt t="162046" x="2146300" y="4616450"/>
          <p14:tracePt t="162060" x="2108200" y="4622800"/>
          <p14:tracePt t="162077" x="2076450" y="4622800"/>
          <p14:tracePt t="162093" x="2044700" y="4622800"/>
          <p14:tracePt t="162110" x="2012950" y="4622800"/>
          <p14:tracePt t="162126" x="1974850" y="4622800"/>
          <p14:tracePt t="162143" x="1943100" y="4622800"/>
          <p14:tracePt t="162160" x="1905000" y="4622800"/>
          <p14:tracePt t="162176" x="1873250" y="4622800"/>
          <p14:tracePt t="162182" x="1866900" y="4622800"/>
          <p14:tracePt t="162193" x="1847850" y="4610100"/>
          <p14:tracePt t="162210" x="1822450" y="4597400"/>
          <p14:tracePt t="162227" x="1809750" y="4572000"/>
          <p14:tracePt t="162243" x="1797050" y="4552950"/>
          <p14:tracePt t="162260" x="1790700" y="4546600"/>
          <p14:tracePt t="162276" x="1784350" y="4527550"/>
          <p14:tracePt t="162293" x="1784350" y="4514850"/>
          <p14:tracePt t="162310" x="1784350" y="4502150"/>
          <p14:tracePt t="162327" x="1784350" y="4476750"/>
          <p14:tracePt t="162343" x="1790700" y="4457700"/>
          <p14:tracePt t="162361" x="1803400" y="4451350"/>
          <p14:tracePt t="162376" x="1809750" y="4438650"/>
          <p14:tracePt t="162393" x="1816100" y="4432300"/>
          <p14:tracePt t="162410" x="1822450" y="4413250"/>
          <p14:tracePt t="162426" x="1841500" y="4406900"/>
          <p14:tracePt t="162443" x="1885950" y="4387850"/>
          <p14:tracePt t="162460" x="1917700" y="4375150"/>
          <p14:tracePt t="162479" x="1943100" y="4368800"/>
          <p14:tracePt t="162494" x="1955800" y="4356100"/>
          <p14:tracePt t="162510" x="1974850" y="4349750"/>
          <p14:tracePt t="162526" x="1987550" y="4343400"/>
          <p14:tracePt t="162543" x="2019300" y="4343400"/>
          <p14:tracePt t="162560" x="2057400" y="4337050"/>
          <p14:tracePt t="162576" x="2108200" y="4337050"/>
          <p14:tracePt t="162593" x="2146300" y="4337050"/>
          <p14:tracePt t="162610" x="2178050" y="4337050"/>
          <p14:tracePt t="162612" x="2190750" y="4337050"/>
          <p14:tracePt t="162627" x="2222500" y="4337050"/>
          <p14:tracePt t="162643" x="2241550" y="4337050"/>
          <p14:tracePt t="162660" x="2247900" y="4337050"/>
          <p14:tracePt t="162676" x="2266950" y="4337050"/>
          <p14:tracePt t="162696" x="2279650" y="4337050"/>
          <p14:tracePt t="162711" x="2292350" y="4337050"/>
          <p14:tracePt t="162728" x="2298700" y="4343400"/>
          <p14:tracePt t="162743" x="2324100" y="4356100"/>
          <p14:tracePt t="162760" x="2349500" y="4362450"/>
          <p14:tracePt t="162776" x="2374900" y="4368800"/>
          <p14:tracePt t="162794" x="2400300" y="4381500"/>
          <p14:tracePt t="162810" x="2419350" y="4387850"/>
          <p14:tracePt t="162811" x="2425700" y="4387850"/>
          <p14:tracePt t="162826" x="2432050" y="4394200"/>
          <p14:tracePt t="162843" x="2438400" y="4394200"/>
          <p14:tracePt t="162860" x="2444750" y="4400550"/>
          <p14:tracePt t="162956" x="2444750" y="4406900"/>
          <p14:tracePt t="162963" x="2451100" y="4413250"/>
          <p14:tracePt t="162995" x="2451100" y="4425950"/>
          <p14:tracePt t="163026" x="2457450" y="4432300"/>
          <p14:tracePt t="163043" x="2457450" y="4445000"/>
          <p14:tracePt t="163060" x="2457450" y="4464050"/>
          <p14:tracePt t="163076" x="2457450" y="4470400"/>
          <p14:tracePt t="163093" x="2457450" y="4489450"/>
          <p14:tracePt t="163110" x="2457450" y="4502150"/>
          <p14:tracePt t="163126" x="2457450" y="4514850"/>
          <p14:tracePt t="163143" x="2457450" y="4527550"/>
          <p14:tracePt t="163160" x="2451100" y="4533900"/>
          <p14:tracePt t="163176" x="2444750" y="4533900"/>
          <p14:tracePt t="163245" x="2444750" y="4546600"/>
          <p14:tracePt t="163262" x="2444750" y="4552950"/>
          <p14:tracePt t="163267" x="2444750" y="4559300"/>
          <p14:tracePt t="163276" x="2444750" y="4565650"/>
          <p14:tracePt t="163296" x="2432050" y="4572000"/>
          <p14:tracePt t="163310" x="2432050" y="4578350"/>
          <p14:tracePt t="163326" x="2432050" y="4584700"/>
          <p14:tracePt t="163343" x="2425700" y="4591050"/>
          <p14:tracePt t="163360" x="2419350" y="4603750"/>
          <p14:tracePt t="163377" x="2406650" y="4610100"/>
          <p14:tracePt t="163393" x="2400300" y="4616450"/>
          <p14:tracePt t="163410" x="2393950" y="4616450"/>
          <p14:tracePt t="163468" x="2374900" y="4622800"/>
          <p14:tracePt t="163480" x="2362200" y="4622800"/>
          <p14:tracePt t="163493" x="2343150" y="4629150"/>
          <p14:tracePt t="163510" x="2324100" y="4635500"/>
          <p14:tracePt t="163526" x="2298700" y="4641850"/>
          <p14:tracePt t="163543" x="2292350" y="4641850"/>
          <p14:tracePt t="163596" x="2286000" y="4641850"/>
          <p14:tracePt t="163603" x="2286000" y="4648200"/>
          <p14:tracePt t="163612" x="2273300" y="4648200"/>
          <p14:tracePt t="163628" x="2260600" y="4654550"/>
          <p14:tracePt t="163643" x="2247900" y="4654550"/>
          <p14:tracePt t="163660" x="2228850" y="4654550"/>
          <p14:tracePt t="163677" x="2203450" y="4660900"/>
          <p14:tracePt t="163693" x="2184400" y="4660900"/>
          <p14:tracePt t="163710" x="2159000" y="4660900"/>
          <p14:tracePt t="163729" x="2139950" y="4660900"/>
          <p14:tracePt t="163743" x="2120900" y="4660900"/>
          <p14:tracePt t="163761" x="2101850" y="4660900"/>
          <p14:tracePt t="163778" x="2082800" y="4660900"/>
          <p14:tracePt t="163796" x="2063750" y="4660900"/>
          <p14:tracePt t="163812" x="2051050" y="4673600"/>
          <p14:tracePt t="163860" x="2044700" y="4673600"/>
          <p14:tracePt t="163876" x="2038350" y="4673600"/>
          <p14:tracePt t="163893" x="2025650" y="4667250"/>
          <p14:tracePt t="163910" x="2012950" y="4667250"/>
          <p14:tracePt t="163926" x="2000250" y="4660900"/>
          <p14:tracePt t="163943" x="1993900" y="4654550"/>
          <p14:tracePt t="163960" x="1987550" y="4654550"/>
          <p14:tracePt t="164009" x="1981200" y="4654550"/>
          <p14:tracePt t="164026" x="1968500" y="4648200"/>
          <p14:tracePt t="164043" x="1955800" y="4635500"/>
          <p14:tracePt t="164060" x="1949450" y="4635500"/>
          <p14:tracePt t="164141" x="1943100" y="4629150"/>
          <p14:tracePt t="164160" x="1924050" y="4616450"/>
          <p14:tracePt t="164177" x="1911350" y="4603750"/>
          <p14:tracePt t="164193" x="1892300" y="4584700"/>
          <p14:tracePt t="164210" x="1873250" y="4565650"/>
          <p14:tracePt t="164260" x="1860550" y="4540250"/>
          <p14:tracePt t="164276" x="1854200" y="4521200"/>
          <p14:tracePt t="164293" x="1847850" y="4502150"/>
          <p14:tracePt t="164310" x="1841500" y="4489450"/>
          <p14:tracePt t="164326" x="1841500" y="4483100"/>
          <p14:tracePt t="164344" x="1841500" y="4470400"/>
          <p14:tracePt t="164360" x="1841500" y="4457700"/>
          <p14:tracePt t="164376" x="1841500" y="4445000"/>
          <p14:tracePt t="164393" x="1841500" y="4432300"/>
          <p14:tracePt t="164410" x="1854200" y="4413250"/>
          <p14:tracePt t="164427" x="1873250" y="4387850"/>
          <p14:tracePt t="164443" x="1885950" y="4381500"/>
          <p14:tracePt t="164460" x="1898650" y="4362450"/>
          <p14:tracePt t="164479" x="1911350" y="4349750"/>
          <p14:tracePt t="164493" x="1930400" y="4343400"/>
          <p14:tracePt t="164510" x="1962150" y="4330700"/>
          <p14:tracePt t="164527" x="1993900" y="4324350"/>
          <p14:tracePt t="164546" x="2032000" y="4324350"/>
          <p14:tracePt t="164560" x="2076450" y="4324350"/>
          <p14:tracePt t="164576" x="2120900" y="4324350"/>
          <p14:tracePt t="164593" x="2178050" y="4324350"/>
          <p14:tracePt t="164610" x="2209800" y="4324350"/>
          <p14:tracePt t="164626" x="2235200" y="4324350"/>
          <p14:tracePt t="164660" x="2254250" y="4324350"/>
          <p14:tracePt t="164676" x="2292350" y="4324350"/>
          <p14:tracePt t="164693" x="2336800" y="4324350"/>
          <p14:tracePt t="164710" x="2374900" y="4324350"/>
          <p14:tracePt t="164726" x="2406650" y="4324350"/>
          <p14:tracePt t="164743" x="2425700" y="4324350"/>
          <p14:tracePt t="164761" x="2438400" y="4324350"/>
          <p14:tracePt t="164778" x="2444750" y="4324350"/>
          <p14:tracePt t="164835" x="2451100" y="4330700"/>
          <p14:tracePt t="164844" x="2451100" y="4337050"/>
          <p14:tracePt t="164860" x="2470150" y="4368800"/>
          <p14:tracePt t="164876" x="2470150" y="4406900"/>
          <p14:tracePt t="164893" x="2470150" y="4438650"/>
          <p14:tracePt t="164910" x="2470150" y="4470400"/>
          <p14:tracePt t="164926" x="2470150" y="4489450"/>
          <p14:tracePt t="164943" x="2463800" y="4502150"/>
          <p14:tracePt t="164960" x="2457450" y="4521200"/>
          <p14:tracePt t="164980" x="2425700" y="4552950"/>
          <p14:tracePt t="164993" x="2419350" y="4572000"/>
          <p14:tracePt t="165010" x="2400300" y="4591050"/>
          <p14:tracePt t="165026" x="2387600" y="4610100"/>
          <p14:tracePt t="165043" x="2374900" y="4629150"/>
          <p14:tracePt t="165100" x="2368550" y="4629150"/>
          <p14:tracePt t="165132" x="2355850" y="4629150"/>
          <p14:tracePt t="165140" x="2349500" y="4629150"/>
          <p14:tracePt t="165147" x="2343150" y="4629150"/>
          <p14:tracePt t="165160" x="2330450" y="4629150"/>
          <p14:tracePt t="165176" x="2324100" y="4629150"/>
          <p14:tracePt t="165182" x="2311400" y="4635500"/>
          <p14:tracePt t="165193" x="2298700" y="4635500"/>
          <p14:tracePt t="165210" x="2266950" y="4635500"/>
          <p14:tracePt t="165226" x="2228850" y="4641850"/>
          <p14:tracePt t="165228" x="2209800" y="4641850"/>
          <p14:tracePt t="165243" x="2171700" y="4648200"/>
          <p14:tracePt t="165260" x="2146300" y="4648200"/>
          <p14:tracePt t="165276" x="2120900" y="4648200"/>
          <p14:tracePt t="165293" x="2101850" y="4648200"/>
          <p14:tracePt t="165312" x="2076450" y="4648200"/>
          <p14:tracePt t="165326" x="2038350" y="4648200"/>
          <p14:tracePt t="165343" x="2006600" y="4648200"/>
          <p14:tracePt t="165360" x="1981200" y="4648200"/>
          <p14:tracePt t="165376" x="1968500" y="4648200"/>
          <p14:tracePt t="165393" x="1962150" y="4648200"/>
          <p14:tracePt t="165445" x="1949450" y="4641850"/>
          <p14:tracePt t="165460" x="1930400" y="4629150"/>
          <p14:tracePt t="165477" x="1917700" y="4610100"/>
          <p14:tracePt t="165494" x="1898650" y="4603750"/>
          <p14:tracePt t="165510" x="1892300" y="4591050"/>
          <p14:tracePt t="165526" x="1879600" y="4578350"/>
          <p14:tracePt t="165543" x="1879600" y="4565650"/>
          <p14:tracePt t="165560" x="1866900" y="4546600"/>
          <p14:tracePt t="165576" x="1860550" y="4540250"/>
          <p14:tracePt t="165593" x="1860550" y="4527550"/>
          <p14:tracePt t="165610" x="1860550" y="4508500"/>
          <p14:tracePt t="165626" x="1860550" y="4489450"/>
          <p14:tracePt t="165629" x="1860550" y="4470400"/>
          <p14:tracePt t="165643" x="1860550" y="4445000"/>
          <p14:tracePt t="165660" x="1860550" y="4425950"/>
          <p14:tracePt t="165676" x="1873250" y="4413250"/>
          <p14:tracePt t="165693" x="1879600" y="4400550"/>
          <p14:tracePt t="165710" x="1898650" y="4375150"/>
          <p14:tracePt t="165729" x="1924050" y="4356100"/>
          <p14:tracePt t="165747" x="1949450" y="4343400"/>
          <p14:tracePt t="165760" x="1981200" y="4324350"/>
          <p14:tracePt t="165776" x="2012950" y="4311650"/>
          <p14:tracePt t="165793" x="2044700" y="4305300"/>
          <p14:tracePt t="165810" x="2063750" y="4292600"/>
          <p14:tracePt t="165827" x="2095500" y="4279900"/>
          <p14:tracePt t="165843" x="2127250" y="4279900"/>
          <p14:tracePt t="165860" x="2159000" y="4279900"/>
          <p14:tracePt t="165876" x="2190750" y="4279900"/>
          <p14:tracePt t="165893" x="2209800" y="4279900"/>
          <p14:tracePt t="165910" x="2222500" y="4279900"/>
          <p14:tracePt t="165926" x="2235200" y="4279900"/>
          <p14:tracePt t="165943" x="2254250" y="4279900"/>
          <p14:tracePt t="165960" x="2279650" y="4279900"/>
          <p14:tracePt t="165977" x="2305050" y="4292600"/>
          <p14:tracePt t="165995" x="2343150" y="4305300"/>
          <p14:tracePt t="166010" x="2355850" y="4311650"/>
          <p14:tracePt t="166027" x="2374900" y="4318000"/>
          <p14:tracePt t="166028" x="2381250" y="4318000"/>
          <p14:tracePt t="166043" x="2393950" y="4324350"/>
          <p14:tracePt t="166076" x="2400300" y="4330700"/>
          <p14:tracePt t="166110" x="2406650" y="4337050"/>
          <p14:tracePt t="166126" x="2419350" y="4349750"/>
          <p14:tracePt t="166145" x="2425700" y="4349750"/>
          <p14:tracePt t="166160" x="2438400" y="4362450"/>
          <p14:tracePt t="166177" x="2451100" y="4375150"/>
          <p14:tracePt t="166182" x="2451100" y="4381500"/>
          <p14:tracePt t="166203" x="2451100" y="4387850"/>
          <p14:tracePt t="166214" x="2451100" y="4394200"/>
          <p14:tracePt t="166230" x="2463800" y="4406900"/>
          <p14:tracePt t="166244" x="2463800" y="4425950"/>
          <p14:tracePt t="166260" x="2470150" y="4425950"/>
          <p14:tracePt t="166315" x="2470150" y="4438650"/>
          <p14:tracePt t="166326" x="2470150" y="4451350"/>
          <p14:tracePt t="166343" x="2470150" y="4470400"/>
          <p14:tracePt t="166360" x="2457450" y="4489450"/>
          <p14:tracePt t="166376" x="2444750" y="4514850"/>
          <p14:tracePt t="166393" x="2438400" y="4533900"/>
          <p14:tracePt t="166410" x="2425700" y="4546600"/>
          <p14:tracePt t="166412" x="2419350" y="4552950"/>
          <p14:tracePt t="166427" x="2400300" y="4559300"/>
          <p14:tracePt t="166443" x="2381250" y="4572000"/>
          <p14:tracePt t="166460" x="2349500" y="4578350"/>
          <p14:tracePt t="166478" x="2317750" y="4597400"/>
          <p14:tracePt t="166493" x="2279650" y="4603750"/>
          <p14:tracePt t="166510" x="2260600" y="4610100"/>
          <p14:tracePt t="166526" x="2241550" y="4616450"/>
          <p14:tracePt t="166543" x="2222500" y="4616450"/>
          <p14:tracePt t="166560" x="2209800" y="4622800"/>
          <p14:tracePt t="166576" x="2203450" y="4622800"/>
          <p14:tracePt t="166676" x="2209800" y="4622800"/>
          <p14:tracePt t="166684" x="2228850" y="4622800"/>
          <p14:tracePt t="166693" x="2247900" y="4616450"/>
          <p14:tracePt t="166710" x="2298700" y="4603750"/>
          <p14:tracePt t="166728" x="2368550" y="4603750"/>
          <p14:tracePt t="166744" x="2432050" y="4603750"/>
          <p14:tracePt t="166760" x="2489200" y="4603750"/>
          <p14:tracePt t="166776" x="2552700" y="4603750"/>
          <p14:tracePt t="166794" x="2616200" y="4603750"/>
          <p14:tracePt t="166810" x="2692400" y="4603750"/>
          <p14:tracePt t="166826" x="2749550" y="4597400"/>
          <p14:tracePt t="166827" x="2768600" y="4597400"/>
          <p14:tracePt t="166844" x="2787650" y="4597400"/>
          <p14:tracePt t="166917" x="2794000" y="4597400"/>
          <p14:tracePt t="167004" x="2800350" y="4597400"/>
          <p14:tracePt t="167371" x="2806700" y="4597400"/>
          <p14:tracePt t="167548" x="2832100" y="4597400"/>
          <p14:tracePt t="167558" x="2857500" y="4597400"/>
          <p14:tracePt t="167563" x="2882900" y="4597400"/>
          <p14:tracePt t="167576" x="2914650" y="4597400"/>
          <p14:tracePt t="167593" x="2978150" y="4597400"/>
          <p14:tracePt t="167610" x="3028950" y="4597400"/>
          <p14:tracePt t="167627" x="3092450" y="4597400"/>
          <p14:tracePt t="167643" x="3117850" y="4597400"/>
          <p14:tracePt t="167660" x="3194050" y="4597400"/>
          <p14:tracePt t="167677" x="3251200" y="4597400"/>
          <p14:tracePt t="167693" x="3295650" y="4597400"/>
          <p14:tracePt t="167710" x="3327400" y="4597400"/>
          <p14:tracePt t="167728" x="3340100" y="4597400"/>
          <p14:tracePt t="167743" x="3352800" y="4597400"/>
          <p14:tracePt t="167776" x="3371850" y="4597400"/>
          <p14:tracePt t="167793" x="3390900" y="4597400"/>
          <p14:tracePt t="167810" x="3416300" y="4597400"/>
          <p14:tracePt t="167826" x="3454400" y="4597400"/>
          <p14:tracePt t="167828" x="3473450" y="4597400"/>
          <p14:tracePt t="167843" x="3498850" y="4597400"/>
          <p14:tracePt t="167860" x="3511550" y="4597400"/>
          <p14:tracePt t="167876" x="3517900" y="4597400"/>
          <p14:tracePt t="167926" x="3536950" y="4597400"/>
          <p14:tracePt t="167945" x="3575050" y="4603750"/>
          <p14:tracePt t="167960" x="3613150" y="4603750"/>
          <p14:tracePt t="167963" x="3625850" y="4603750"/>
          <p14:tracePt t="167978" x="3644900" y="4603750"/>
          <p14:tracePt t="167993" x="3676650" y="4603750"/>
          <p14:tracePt t="168013" x="3695700" y="4603750"/>
          <p14:tracePt t="168026" x="3702050" y="4610100"/>
          <p14:tracePt t="168043" x="3721100" y="4616450"/>
          <p14:tracePt t="168060" x="3733800" y="4616450"/>
          <p14:tracePt t="168076" x="3752850" y="4616450"/>
          <p14:tracePt t="168093" x="3771900" y="4616450"/>
          <p14:tracePt t="168110" x="3790950" y="4622800"/>
          <p14:tracePt t="168127" x="3810000" y="4622800"/>
          <p14:tracePt t="168143" x="3822700" y="4622800"/>
          <p14:tracePt t="168161" x="3835400" y="4622800"/>
          <p14:tracePt t="168193" x="3841750" y="4629150"/>
          <p14:tracePt t="168380" x="3860800" y="4629150"/>
          <p14:tracePt t="168387" x="3873500" y="4629150"/>
          <p14:tracePt t="168395" x="3892550" y="4629150"/>
          <p14:tracePt t="168410" x="3917950" y="4629150"/>
          <p14:tracePt t="168427" x="3987800" y="4629150"/>
          <p14:tracePt t="168443" x="4025900" y="4629150"/>
          <p14:tracePt t="168460" x="4051300" y="4629150"/>
          <p14:tracePt t="168480" x="4083050" y="4629150"/>
          <p14:tracePt t="168493" x="4114800" y="4629150"/>
          <p14:tracePt t="168510" x="4133850" y="4629150"/>
          <p14:tracePt t="168526" x="4165600" y="4629150"/>
          <p14:tracePt t="168545" x="4197350" y="4629150"/>
          <p14:tracePt t="168560" x="4248150" y="4629150"/>
          <p14:tracePt t="168577" x="4305300" y="4629150"/>
          <p14:tracePt t="168593" x="4362450" y="4629150"/>
          <p14:tracePt t="168610" x="4400550" y="4629150"/>
          <p14:tracePt t="168627" x="4438650" y="4629150"/>
          <p14:tracePt t="168643" x="4457700" y="4629150"/>
          <p14:tracePt t="168660" x="4476750" y="4629150"/>
          <p14:tracePt t="168676" x="4495800" y="4629150"/>
          <p14:tracePt t="168693" x="4521200" y="4629150"/>
          <p14:tracePt t="168710" x="4540250" y="4629150"/>
          <p14:tracePt t="168728" x="4552950" y="4629150"/>
          <p14:tracePt t="168743" x="4559300" y="4629150"/>
          <p14:tracePt t="168760" x="4565650" y="4629150"/>
          <p14:tracePt t="168777" x="4591050" y="4629150"/>
          <p14:tracePt t="168794" x="4616450" y="4629150"/>
          <p14:tracePt t="168812" x="4648200" y="4629150"/>
          <p14:tracePt t="168826" x="4654550" y="4629150"/>
          <p14:tracePt t="169014" x="4648200" y="4629150"/>
          <p14:tracePt t="169028" x="4635500" y="4629150"/>
          <p14:tracePt t="169036" x="4616450" y="4629150"/>
          <p14:tracePt t="169044" x="4578350" y="4629150"/>
          <p14:tracePt t="169060" x="4470400" y="4622800"/>
          <p14:tracePt t="169076" x="4324350" y="4622800"/>
          <p14:tracePt t="169093" x="4159250" y="4622800"/>
          <p14:tracePt t="169110" x="3987800" y="4622800"/>
          <p14:tracePt t="169126" x="3867150" y="4629150"/>
          <p14:tracePt t="169143" x="3771900" y="4629150"/>
          <p14:tracePt t="169160" x="3708400" y="4629150"/>
          <p14:tracePt t="169177" x="3644900" y="4622800"/>
          <p14:tracePt t="169182" x="3625850" y="4622800"/>
          <p14:tracePt t="169193" x="3600450" y="4622800"/>
          <p14:tracePt t="169210" x="3549650" y="4622800"/>
          <p14:tracePt t="169215" x="3530600" y="4622800"/>
          <p14:tracePt t="169229" x="3479800" y="4622800"/>
          <p14:tracePt t="169243" x="3429000" y="4622800"/>
          <p14:tracePt t="169260" x="3371850" y="4622800"/>
          <p14:tracePt t="169276" x="3302000" y="4622800"/>
          <p14:tracePt t="169293" x="3232150" y="4622800"/>
          <p14:tracePt t="169310" x="3168650" y="4622800"/>
          <p14:tracePt t="169326" x="3149600" y="4622800"/>
          <p14:tracePt t="169376" x="3136900" y="4622800"/>
          <p14:tracePt t="169393" x="3111500" y="4616450"/>
          <p14:tracePt t="169410" x="3073400" y="4603750"/>
          <p14:tracePt t="169426" x="3035300" y="4597400"/>
          <p14:tracePt t="169429" x="3022600" y="4597400"/>
          <p14:tracePt t="169443" x="3016250" y="4591050"/>
          <p14:tracePt t="169574" x="3028950" y="4584700"/>
          <p14:tracePt t="169579" x="3060700" y="4584700"/>
          <p14:tracePt t="169593" x="3105150" y="4584700"/>
          <p14:tracePt t="169610" x="3200400" y="4584700"/>
          <p14:tracePt t="169627" x="3384550" y="4578350"/>
          <p14:tracePt t="169643" x="3511550" y="4572000"/>
          <p14:tracePt t="169660" x="3638550" y="4578350"/>
          <p14:tracePt t="169676" x="3746500" y="4578350"/>
          <p14:tracePt t="169694" x="3848100" y="4578350"/>
          <p14:tracePt t="169710" x="3943350" y="4584700"/>
          <p14:tracePt t="169730" x="4038600" y="4584700"/>
          <p14:tracePt t="169743" x="4146550" y="4584700"/>
          <p14:tracePt t="169763" x="4235450" y="4584700"/>
          <p14:tracePt t="169776" x="4298950" y="4584700"/>
          <p14:tracePt t="169793" x="4330700" y="4578350"/>
          <p14:tracePt t="169810" x="4356100" y="4578350"/>
          <p14:tracePt t="169826" x="4381500" y="4578350"/>
          <p14:tracePt t="169843" x="4387850" y="4578350"/>
          <p14:tracePt t="169860" x="4394200" y="4578350"/>
          <p14:tracePt t="170627" x="4387850" y="4578350"/>
          <p14:tracePt t="170659" x="4381500" y="4578350"/>
          <p14:tracePt t="170670" x="4368800" y="4578350"/>
          <p14:tracePt t="170676" x="4356100" y="4578350"/>
          <p14:tracePt t="170693" x="4343400" y="4578350"/>
          <p14:tracePt t="170710" x="4330700" y="4565650"/>
          <p14:tracePt t="170729" x="4330700" y="4552950"/>
          <p14:tracePt t="171060" x="4318000" y="4552950"/>
          <p14:tracePt t="171068" x="4311650" y="4565650"/>
          <p14:tracePt t="171083" x="4311650" y="4559300"/>
          <p14:tracePt t="171093" x="4311650" y="4552950"/>
          <p14:tracePt t="171110" x="4311650" y="4546600"/>
          <p14:tracePt t="171604" x="4305300" y="4540250"/>
          <p14:tracePt t="172075" x="4298950" y="4540250"/>
          <p14:tracePt t="172260" x="4292600" y="4540250"/>
          <p14:tracePt t="172276" x="4286250" y="4540250"/>
          <p14:tracePt t="172296" x="4273550" y="4552950"/>
          <p14:tracePt t="172310" x="4248150" y="4578350"/>
          <p14:tracePt t="172326" x="4210050" y="4591050"/>
          <p14:tracePt t="172343" x="4165600" y="4610100"/>
          <p14:tracePt t="172360" x="4127500" y="4622800"/>
          <p14:tracePt t="172376" x="4089400" y="4629150"/>
          <p14:tracePt t="172393" x="4057650" y="4648200"/>
          <p14:tracePt t="172410" x="4019550" y="4648200"/>
          <p14:tracePt t="172412" x="3994150" y="4654550"/>
          <p14:tracePt t="172426" x="3975100" y="4654550"/>
          <p14:tracePt t="172443" x="3898900" y="4667250"/>
          <p14:tracePt t="172460" x="3835400" y="4673600"/>
          <p14:tracePt t="172480" x="3759200" y="4679950"/>
          <p14:tracePt t="172496" x="3695700" y="4679950"/>
          <p14:tracePt t="172511" x="3651250" y="4679950"/>
          <p14:tracePt t="172526" x="3594100" y="4679950"/>
          <p14:tracePt t="172543" x="3536950" y="4679950"/>
          <p14:tracePt t="172560" x="3467100" y="4679950"/>
          <p14:tracePt t="172576" x="3390900" y="4679950"/>
          <p14:tracePt t="172593" x="3321050" y="4686300"/>
          <p14:tracePt t="172610" x="3263900" y="4686300"/>
          <p14:tracePt t="172627" x="3187700" y="4686300"/>
          <p14:tracePt t="172643" x="3149600" y="4686300"/>
          <p14:tracePt t="172660" x="3111500" y="4686300"/>
          <p14:tracePt t="172676" x="3073400" y="4686300"/>
          <p14:tracePt t="172693" x="3048000" y="4686300"/>
          <p14:tracePt t="172710" x="3028950" y="4686300"/>
          <p14:tracePt t="172728" x="2997200" y="4686300"/>
          <p14:tracePt t="172743" x="2965450" y="4686300"/>
          <p14:tracePt t="172760" x="2927350" y="4686300"/>
          <p14:tracePt t="172776" x="2901950" y="4686300"/>
          <p14:tracePt t="172793" x="2889250" y="4686300"/>
          <p14:tracePt t="172931" x="2895600" y="4686300"/>
          <p14:tracePt t="172940" x="2901950" y="4686300"/>
          <p14:tracePt t="172947" x="2914650" y="4686300"/>
          <p14:tracePt t="172960" x="2933700" y="4686300"/>
          <p14:tracePt t="172978" x="2984500" y="4686300"/>
          <p14:tracePt t="172995" x="3079750" y="4686300"/>
          <p14:tracePt t="173010" x="3111500" y="4686300"/>
          <p14:tracePt t="173027" x="3225800" y="4686300"/>
          <p14:tracePt t="173046" x="3302000" y="4686300"/>
          <p14:tracePt t="173060" x="3371850" y="4692650"/>
          <p14:tracePt t="173076" x="3435350" y="4699000"/>
          <p14:tracePt t="173093" x="3517900" y="4699000"/>
          <p14:tracePt t="173110" x="3613150" y="4699000"/>
          <p14:tracePt t="173127" x="3708400" y="4699000"/>
          <p14:tracePt t="173143" x="3790950" y="4699000"/>
          <p14:tracePt t="173160" x="3873500" y="4699000"/>
          <p14:tracePt t="173177" x="3962400" y="4699000"/>
          <p14:tracePt t="173196" x="4057650" y="4699000"/>
          <p14:tracePt t="173210" x="4159250" y="4699000"/>
          <p14:tracePt t="173229" x="4273550" y="4699000"/>
          <p14:tracePt t="173244" x="4318000" y="4699000"/>
          <p14:tracePt t="173262" x="4343400" y="4699000"/>
          <p14:tracePt t="173276" x="4368800" y="4711700"/>
          <p14:tracePt t="173293" x="4394200" y="4724400"/>
          <p14:tracePt t="173310" x="4406900" y="4724400"/>
          <p14:tracePt t="173326" x="4413250" y="4724400"/>
          <p14:tracePt t="173612" x="4419600" y="4724400"/>
          <p14:tracePt t="173622" x="4425950" y="4724400"/>
          <p14:tracePt t="173627" x="4438650" y="4724400"/>
          <p14:tracePt t="173643" x="4470400" y="4724400"/>
          <p14:tracePt t="173660" x="4508500" y="4724400"/>
          <p14:tracePt t="173676" x="4572000" y="4724400"/>
          <p14:tracePt t="173694" x="4654550" y="4724400"/>
          <p14:tracePt t="173710" x="4743450" y="4724400"/>
          <p14:tracePt t="173730" x="4826000" y="4724400"/>
          <p14:tracePt t="173744" x="4895850" y="4724400"/>
          <p14:tracePt t="173760" x="4953000" y="4724400"/>
          <p14:tracePt t="173776" x="4991100" y="4724400"/>
          <p14:tracePt t="173793" x="5016500" y="4724400"/>
          <p14:tracePt t="173812" x="5048250" y="4724400"/>
          <p14:tracePt t="173827" x="5054600" y="4724400"/>
          <p14:tracePt t="173844" x="5060950" y="4724400"/>
          <p14:tracePt t="173893" x="5060950" y="4718050"/>
          <p14:tracePt t="173949" x="5067300" y="4718050"/>
          <p14:tracePt t="174068" x="5067300" y="4724400"/>
          <p14:tracePt t="174172" x="5060950" y="4724400"/>
          <p14:tracePt t="174179" x="5041900" y="4724400"/>
          <p14:tracePt t="174187" x="5035550" y="4724400"/>
          <p14:tracePt t="174198" x="5022850" y="4724400"/>
          <p14:tracePt t="174210" x="5010150" y="4724400"/>
          <p14:tracePt t="174226" x="4997450" y="4724400"/>
          <p14:tracePt t="174229" x="4991100" y="4724400"/>
          <p14:tracePt t="174293" x="4984750" y="4724400"/>
          <p14:tracePt t="174531" x="4972050" y="4724400"/>
          <p14:tracePt t="174541" x="4959350" y="4724400"/>
          <p14:tracePt t="174547" x="4946650" y="4724400"/>
          <p14:tracePt t="174559" x="4940300" y="4724400"/>
          <p14:tracePt t="174577" x="4933950" y="4724400"/>
          <p14:tracePt t="174708" x="4933950" y="4718050"/>
          <p14:tracePt t="174795" x="4946650" y="4718050"/>
          <p14:tracePt t="174803" x="4959350" y="4718050"/>
          <p14:tracePt t="174811" x="4965700" y="4718050"/>
          <p14:tracePt t="174826" x="4978400" y="4718050"/>
          <p14:tracePt t="174844" x="5003800" y="4705350"/>
          <p14:tracePt t="174860" x="5035550" y="4705350"/>
          <p14:tracePt t="174877" x="5073650" y="4699000"/>
          <p14:tracePt t="174893" x="5137150" y="4699000"/>
          <p14:tracePt t="174910" x="5207000" y="4692650"/>
          <p14:tracePt t="174926" x="5276850" y="4686300"/>
          <p14:tracePt t="174944" x="5321300" y="4686300"/>
          <p14:tracePt t="174961" x="5346700" y="4686300"/>
          <p14:tracePt t="174977" x="5372100" y="4686300"/>
          <p14:tracePt t="174981" x="5384800" y="4686300"/>
          <p14:tracePt t="174993" x="5391150" y="4686300"/>
          <p14:tracePt t="175010" x="5441950" y="4679950"/>
          <p14:tracePt t="175011" x="5467350" y="4679950"/>
          <p14:tracePt t="175026" x="5499100" y="4679950"/>
          <p14:tracePt t="175045" x="5594350" y="4679950"/>
          <p14:tracePt t="175060" x="5645150" y="4679950"/>
          <p14:tracePt t="175076" x="5670550" y="4679950"/>
          <p14:tracePt t="175093" x="5683250" y="4679950"/>
          <p14:tracePt t="175172" x="5689600" y="4679950"/>
          <p14:tracePt t="175179" x="5695950" y="4679950"/>
          <p14:tracePt t="175188" x="5708650" y="4679950"/>
          <p14:tracePt t="175210" x="5715000" y="4679950"/>
          <p14:tracePt t="175229" x="5734050" y="4679950"/>
          <p14:tracePt t="175309" x="5746750" y="4679950"/>
          <p14:tracePt t="175316" x="5753100" y="4679950"/>
          <p14:tracePt t="175326" x="5772150" y="4679950"/>
          <p14:tracePt t="175343" x="5791200" y="4679950"/>
          <p14:tracePt t="175360" x="5803900" y="4679950"/>
          <p14:tracePt t="175376" x="5810250" y="4679950"/>
          <p14:tracePt t="175393" x="5816600" y="4679950"/>
          <p14:tracePt t="175548" x="5822950" y="4679950"/>
          <p14:tracePt t="175556" x="5842000" y="4679950"/>
          <p14:tracePt t="175563" x="5867400" y="4679950"/>
          <p14:tracePt t="175577" x="5892800" y="4679950"/>
          <p14:tracePt t="175593" x="5937250" y="4679950"/>
          <p14:tracePt t="175610" x="5988050" y="4679950"/>
          <p14:tracePt t="175612" x="6013450" y="4679950"/>
          <p14:tracePt t="175627" x="6070600" y="4679950"/>
          <p14:tracePt t="175643" x="6134100" y="4679950"/>
          <p14:tracePt t="175660" x="6203950" y="4679950"/>
          <p14:tracePt t="175676" x="6261100" y="4679950"/>
          <p14:tracePt t="175693" x="6305550" y="4679950"/>
          <p14:tracePt t="175710" x="6350000" y="4679950"/>
          <p14:tracePt t="175726" x="6362700" y="4679950"/>
          <p14:tracePt t="175747" x="6381750" y="4679950"/>
          <p14:tracePt t="175761" x="6394450" y="4679950"/>
          <p14:tracePt t="175776" x="6419850" y="4679950"/>
          <p14:tracePt t="175779" x="6432550" y="4679950"/>
          <p14:tracePt t="175793" x="6445250" y="4679950"/>
          <p14:tracePt t="175810" x="6470650" y="4679950"/>
          <p14:tracePt t="175827" x="6496050" y="4679950"/>
          <p14:tracePt t="175843" x="6515100" y="4679950"/>
          <p14:tracePt t="175860" x="6546850" y="4679950"/>
          <p14:tracePt t="175877" x="6591300" y="4679950"/>
          <p14:tracePt t="175893" x="6661150" y="4679950"/>
          <p14:tracePt t="175910" x="6705600" y="4679950"/>
          <p14:tracePt t="175926" x="6737350" y="4679950"/>
          <p14:tracePt t="175943" x="6762750" y="4679950"/>
          <p14:tracePt t="175960" x="6788150" y="4679950"/>
          <p14:tracePt t="175979" x="6877050" y="4679950"/>
          <p14:tracePt t="175993" x="6915150" y="4679950"/>
          <p14:tracePt t="176010" x="6978650" y="4679950"/>
          <p14:tracePt t="176012" x="7010400" y="4679950"/>
          <p14:tracePt t="176027" x="7035800" y="4667250"/>
          <p14:tracePt t="176043" x="7042150" y="4667250"/>
          <p14:tracePt t="176124" x="7048500" y="4667250"/>
          <p14:tracePt t="176275" x="7042150" y="4667250"/>
          <p14:tracePt t="176364" x="7035800" y="4667250"/>
          <p14:tracePt t="176371" x="7016750" y="4679950"/>
          <p14:tracePt t="176379" x="6991350" y="4692650"/>
          <p14:tracePt t="176393" x="6965950" y="4705350"/>
          <p14:tracePt t="176412" x="6858000" y="4756150"/>
          <p14:tracePt t="176427" x="6769100" y="4787900"/>
          <p14:tracePt t="176443" x="6667500" y="4813300"/>
          <p14:tracePt t="176460" x="6534150" y="4851400"/>
          <p14:tracePt t="176479" x="6356350" y="4889500"/>
          <p14:tracePt t="176493" x="6153150" y="4933950"/>
          <p14:tracePt t="176510" x="5918200" y="4984750"/>
          <p14:tracePt t="176526" x="5664200" y="5060950"/>
          <p14:tracePt t="176543" x="5441950" y="5124450"/>
          <p14:tracePt t="176561" x="5200650" y="5149850"/>
          <p14:tracePt t="176577" x="4972050" y="5181600"/>
          <p14:tracePt t="176594" x="4737100" y="5219700"/>
          <p14:tracePt t="176610" x="4527550" y="5257800"/>
          <p14:tracePt t="176627" x="4311650" y="5264150"/>
          <p14:tracePt t="176629" x="4210050" y="5264150"/>
          <p14:tracePt t="176643" x="4013200" y="5264150"/>
          <p14:tracePt t="176660" x="3841750" y="5264150"/>
          <p14:tracePt t="176676" x="3676650" y="5257800"/>
          <p14:tracePt t="176693" x="3492500" y="5238750"/>
          <p14:tracePt t="176712" x="3321050" y="5213350"/>
          <p14:tracePt t="176729" x="3162300" y="5213350"/>
          <p14:tracePt t="176743" x="3022600" y="5213350"/>
          <p14:tracePt t="176760" x="2870200" y="5194300"/>
          <p14:tracePt t="176777" x="2711450" y="5175250"/>
          <p14:tracePt t="176794" x="2546350" y="5175250"/>
          <p14:tracePt t="176813" x="2311400" y="5149850"/>
          <p14:tracePt t="176827" x="2222500" y="5149850"/>
          <p14:tracePt t="176843" x="2184400" y="5149850"/>
          <p14:tracePt t="176972" x="2190750" y="5149850"/>
          <p14:tracePt t="176981" x="2216150" y="5149850"/>
          <p14:tracePt t="176993" x="2247900" y="5149850"/>
          <p14:tracePt t="177010" x="2311400" y="5149850"/>
          <p14:tracePt t="177027" x="2482850" y="5149850"/>
          <p14:tracePt t="177043" x="2616200" y="5149850"/>
          <p14:tracePt t="177062" x="2749550" y="5149850"/>
          <p14:tracePt t="177077" x="2882900" y="5143500"/>
          <p14:tracePt t="177093" x="2990850" y="5143500"/>
          <p14:tracePt t="177111" x="3060700" y="5149850"/>
          <p14:tracePt t="177126" x="3079750" y="5149850"/>
          <p14:tracePt t="177160" x="3086100" y="5149850"/>
          <p14:tracePt t="177177" x="3130550" y="5143500"/>
          <p14:tracePt t="177181" x="3175000" y="5137150"/>
          <p14:tracePt t="177193" x="3225800" y="5137150"/>
          <p14:tracePt t="177210" x="3321050" y="5137150"/>
          <p14:tracePt t="177214" x="3371850" y="5137150"/>
          <p14:tracePt t="177230" x="3473450" y="5137150"/>
          <p14:tracePt t="177243" x="3587750" y="5137150"/>
          <p14:tracePt t="177260" x="3771900" y="5143500"/>
          <p14:tracePt t="177276" x="3987800" y="5137150"/>
          <p14:tracePt t="177293" x="4254500" y="5130800"/>
          <p14:tracePt t="177313" x="4527550" y="5130800"/>
          <p14:tracePt t="177326" x="4857750" y="5124450"/>
          <p14:tracePt t="177343" x="5226050" y="5105400"/>
          <p14:tracePt t="177360" x="5632450" y="5086350"/>
          <p14:tracePt t="177376" x="6019800" y="5035550"/>
          <p14:tracePt t="177393" x="6299200" y="4991100"/>
          <p14:tracePt t="177410" x="6470650" y="4959350"/>
          <p14:tracePt t="177428" x="6654800" y="4946650"/>
          <p14:tracePt t="177443" x="6743700" y="4933950"/>
          <p14:tracePt t="177460" x="6781800" y="4933950"/>
          <p14:tracePt t="177494" x="6775450" y="4933950"/>
          <p14:tracePt t="177548" x="6781800" y="4933950"/>
          <p14:tracePt t="177559" x="6788150" y="4933950"/>
          <p14:tracePt t="177622" x="6788150" y="4921250"/>
          <p14:tracePt t="177660" x="6781800" y="4914900"/>
          <p14:tracePt t="177672" x="6775450" y="4914900"/>
          <p14:tracePt t="177676" x="6756400" y="4914900"/>
          <p14:tracePt t="177693" x="6711950" y="4902200"/>
          <p14:tracePt t="177710" x="6635750" y="4902200"/>
          <p14:tracePt t="177727" x="6534150" y="4902200"/>
          <p14:tracePt t="177743" x="6445250" y="4921250"/>
          <p14:tracePt t="177760" x="6388100" y="4933950"/>
          <p14:tracePt t="177777" x="6369050" y="4946650"/>
          <p14:tracePt t="177793" x="6356350" y="4953000"/>
          <p14:tracePt t="177812" x="6337300" y="4953000"/>
          <p14:tracePt t="177827" x="6318250" y="4959350"/>
          <p14:tracePt t="177845" x="6299200" y="4965700"/>
          <p14:tracePt t="177863" x="6273800" y="4972050"/>
          <p14:tracePt t="177876" x="6254750" y="4978400"/>
          <p14:tracePt t="177893" x="6223000" y="4991100"/>
          <p14:tracePt t="177913" x="6172200" y="5003800"/>
          <p14:tracePt t="177926" x="6102350" y="5016500"/>
          <p14:tracePt t="177944" x="6032500" y="5029200"/>
          <p14:tracePt t="177960" x="5962650" y="5035550"/>
          <p14:tracePt t="177980" x="5867400" y="5035550"/>
          <p14:tracePt t="177994" x="5829300" y="5035550"/>
          <p14:tracePt t="178010" x="5759450" y="5041900"/>
          <p14:tracePt t="178027" x="5632450" y="5041900"/>
          <p14:tracePt t="178043" x="5562600" y="5041900"/>
          <p14:tracePt t="178061" x="5505450" y="5041900"/>
          <p14:tracePt t="178077" x="5448300" y="5035550"/>
          <p14:tracePt t="178093" x="5397500" y="5035550"/>
          <p14:tracePt t="178110" x="5346700" y="5035550"/>
          <p14:tracePt t="178127" x="5283200" y="5035550"/>
          <p14:tracePt t="178143" x="5207000" y="5035550"/>
          <p14:tracePt t="178160" x="5137150" y="5022850"/>
          <p14:tracePt t="178177" x="5080000" y="5010150"/>
          <p14:tracePt t="178193" x="5054600" y="4997450"/>
          <p14:tracePt t="178214" x="5041900" y="4991100"/>
          <p14:tracePt t="178243" x="5035550" y="4984750"/>
          <p14:tracePt t="178260" x="5035550" y="4953000"/>
          <p14:tracePt t="178276" x="5035550" y="4933950"/>
          <p14:tracePt t="178293" x="5035550" y="4908550"/>
          <p14:tracePt t="178310" x="5035550" y="4889500"/>
          <p14:tracePt t="178326" x="5035550" y="4864100"/>
          <p14:tracePt t="178343" x="5041900" y="4845050"/>
          <p14:tracePt t="178360" x="5054600" y="4826000"/>
          <p14:tracePt t="178376" x="5067300" y="4806950"/>
          <p14:tracePt t="178393" x="5086350" y="4787900"/>
          <p14:tracePt t="178410" x="5105400" y="4775200"/>
          <p14:tracePt t="178427" x="5137150" y="4762500"/>
          <p14:tracePt t="178443" x="5149850" y="4749800"/>
          <p14:tracePt t="178460" x="5168900" y="4743450"/>
          <p14:tracePt t="178478" x="5200650" y="4743450"/>
          <p14:tracePt t="178494" x="5257800" y="4737100"/>
          <p14:tracePt t="178510" x="5314950" y="4730750"/>
          <p14:tracePt t="178526" x="5365750" y="4730750"/>
          <p14:tracePt t="178547" x="5410200" y="4730750"/>
          <p14:tracePt t="178560" x="5422900" y="4730750"/>
          <p14:tracePt t="178576" x="5435600" y="4730750"/>
          <p14:tracePt t="178594" x="5441950" y="4730750"/>
          <p14:tracePt t="178610" x="5454650" y="4730750"/>
          <p14:tracePt t="178613" x="5467350" y="4730750"/>
          <p14:tracePt t="178629" x="5499100" y="4730750"/>
          <p14:tracePt t="178643" x="5524500" y="4730750"/>
          <p14:tracePt t="178660" x="5549900" y="4737100"/>
          <p14:tracePt t="178676" x="5568950" y="4743450"/>
          <p14:tracePt t="178693" x="5581650" y="4749800"/>
          <p14:tracePt t="178755" x="5581650" y="4756150"/>
          <p14:tracePt t="178763" x="5581650" y="4768850"/>
          <p14:tracePt t="178776" x="5588000" y="4781550"/>
          <p14:tracePt t="178793" x="5588000" y="4800600"/>
          <p14:tracePt t="178810" x="5594350" y="4819650"/>
          <p14:tracePt t="178827" x="5594350" y="4864100"/>
          <p14:tracePt t="178843" x="5594350" y="4883150"/>
          <p14:tracePt t="178860" x="5594350" y="4902200"/>
          <p14:tracePt t="178877" x="5594350" y="4914900"/>
          <p14:tracePt t="178894" x="5581650" y="4933950"/>
          <p14:tracePt t="178910" x="5568950" y="4953000"/>
          <p14:tracePt t="178926" x="5562600" y="4978400"/>
          <p14:tracePt t="178943" x="5543550" y="4997450"/>
          <p14:tracePt t="178960" x="5530850" y="5016500"/>
          <p14:tracePt t="178980" x="5473700" y="5041900"/>
          <p14:tracePt t="178993" x="5448300" y="5054600"/>
          <p14:tracePt t="179010" x="5410200" y="5073650"/>
          <p14:tracePt t="179014" x="5384800" y="5086350"/>
          <p14:tracePt t="179027" x="5353050" y="5086350"/>
          <p14:tracePt t="179043" x="5264150" y="5086350"/>
          <p14:tracePt t="179060" x="5207000" y="5086350"/>
          <p14:tracePt t="179077" x="5143500" y="5086350"/>
          <p14:tracePt t="179093" x="5073650" y="5086350"/>
          <p14:tracePt t="179110" x="5022850" y="5086350"/>
          <p14:tracePt t="179127" x="4984750" y="5086350"/>
          <p14:tracePt t="179143" x="4978400" y="5086350"/>
          <p14:tracePt t="179160" x="4978400" y="5080000"/>
          <p14:tracePt t="179176" x="4978400" y="5048250"/>
          <p14:tracePt t="179181" x="4978400" y="5022850"/>
          <p14:tracePt t="179193" x="4978400" y="5003800"/>
          <p14:tracePt t="179210" x="4991100" y="4959350"/>
          <p14:tracePt t="179229" x="5041900" y="4876800"/>
          <p14:tracePt t="179243" x="5105400" y="4851400"/>
          <p14:tracePt t="179262" x="5168900" y="4832350"/>
          <p14:tracePt t="179276" x="5238750" y="4832350"/>
          <p14:tracePt t="179296" x="5283200" y="4832350"/>
          <p14:tracePt t="179310" x="5327650" y="4870450"/>
          <p14:tracePt t="179326" x="5372100" y="4933950"/>
          <p14:tracePt t="179343" x="5397500" y="5010150"/>
          <p14:tracePt t="179360" x="5403850" y="5105400"/>
          <p14:tracePt t="179377" x="5372100" y="5213350"/>
          <p14:tracePt t="179394" x="5283200" y="5289550"/>
          <p14:tracePt t="179410" x="5175250" y="5340350"/>
          <p14:tracePt t="179412" x="5124450" y="5359400"/>
          <p14:tracePt t="179427" x="5041900" y="5391150"/>
          <p14:tracePt t="179443" x="4965700" y="5391150"/>
          <p14:tracePt t="179460" x="4933950" y="5384800"/>
          <p14:tracePt t="179480" x="4927600" y="5378450"/>
          <p14:tracePt t="179493" x="4940300" y="5346700"/>
          <p14:tracePt t="179510" x="4997450" y="5308600"/>
          <p14:tracePt t="179526" x="5111750" y="5276850"/>
          <p14:tracePt t="179544" x="5245100" y="5251450"/>
          <p14:tracePt t="179560" x="5397500" y="5245100"/>
          <p14:tracePt t="179576" x="5480050" y="5251450"/>
          <p14:tracePt t="179593" x="5480050" y="5295900"/>
          <p14:tracePt t="179610" x="5435600" y="5359400"/>
          <p14:tracePt t="179627" x="5264150" y="5429250"/>
          <p14:tracePt t="179643" x="5187950" y="5441950"/>
          <p14:tracePt t="179660" x="5181600" y="5441950"/>
          <p14:tracePt t="179676" x="5187950" y="5441950"/>
          <p14:tracePt t="179693" x="5245100" y="5441950"/>
          <p14:tracePt t="179710" x="5327650" y="5448300"/>
          <p14:tracePt t="179727" x="5416550" y="5505450"/>
          <p14:tracePt t="179743" x="5454650" y="5594350"/>
          <p14:tracePt t="179760" x="5473700" y="5683250"/>
          <p14:tracePt t="179777" x="5473700" y="5778500"/>
          <p14:tracePt t="179793" x="5429250" y="5835650"/>
          <p14:tracePt t="179810" x="5308600" y="5848350"/>
          <p14:tracePt t="179827" x="5168900" y="5848350"/>
          <p14:tracePt t="179843" x="4984750" y="5810250"/>
          <p14:tracePt t="179860" x="4895850" y="5765800"/>
          <p14:tracePt t="179876" x="4851400" y="5695950"/>
          <p14:tracePt t="179893" x="4838700" y="5594350"/>
          <p14:tracePt t="179910" x="4851400" y="5473700"/>
          <p14:tracePt t="179926" x="4895850" y="5365750"/>
          <p14:tracePt t="179943" x="4940300" y="5270500"/>
          <p14:tracePt t="179960" x="4997450" y="5200650"/>
          <p14:tracePt t="179978" x="5035550" y="5137150"/>
          <p14:tracePt t="179995" x="5060950" y="5086350"/>
          <p14:tracePt t="179998" x="5067300" y="5073650"/>
          <p14:tracePt t="180012" x="5092700" y="5060950"/>
          <p14:tracePt t="180027" x="5105400" y="5054600"/>
          <p14:tracePt t="180060" x="5118100" y="5054600"/>
          <p14:tracePt t="180078" x="5137150" y="5054600"/>
          <p14:tracePt t="180093" x="5175250" y="5054600"/>
          <p14:tracePt t="180110" x="5213350" y="5054600"/>
          <p14:tracePt t="180127" x="5257800" y="5054600"/>
          <p14:tracePt t="180143" x="5283200" y="5054600"/>
          <p14:tracePt t="180160" x="5289550" y="5054600"/>
          <p14:tracePt t="180194" x="5283200" y="5054600"/>
          <p14:tracePt t="180210" x="5251450" y="5060950"/>
          <p14:tracePt t="180214" x="5226050" y="5073650"/>
          <p14:tracePt t="180227" x="5207000" y="5092700"/>
          <p14:tracePt t="180243" x="5137150" y="5118100"/>
          <p14:tracePt t="180260" x="5086350" y="5124450"/>
          <p14:tracePt t="180277" x="5029200" y="5124450"/>
          <p14:tracePt t="180296" x="4991100" y="5124450"/>
          <p14:tracePt t="180310" x="4965700" y="5124450"/>
          <p14:tracePt t="180326" x="4933950" y="5105400"/>
          <p14:tracePt t="180343" x="4921250" y="5086350"/>
          <p14:tracePt t="180360" x="4908550" y="5041900"/>
          <p14:tracePt t="180377" x="4889500" y="4984750"/>
          <p14:tracePt t="180393" x="4870450" y="4927600"/>
          <p14:tracePt t="180410" x="4864100" y="4876800"/>
          <p14:tracePt t="180414" x="4864100" y="4851400"/>
          <p14:tracePt t="180428" x="4876800" y="4806950"/>
          <p14:tracePt t="180443" x="4908550" y="4775200"/>
          <p14:tracePt t="180460" x="4940300" y="4743450"/>
          <p14:tracePt t="180480" x="4997450" y="4718050"/>
          <p14:tracePt t="180493" x="5067300" y="4705350"/>
          <p14:tracePt t="180511" x="5162550" y="4699000"/>
          <p14:tracePt t="180526" x="5270500" y="4699000"/>
          <p14:tracePt t="180543" x="5365750" y="4711700"/>
          <p14:tracePt t="180560" x="5441950" y="4737100"/>
          <p14:tracePt t="180577" x="5492750" y="4768850"/>
          <p14:tracePt t="180594" x="5543550" y="4819650"/>
          <p14:tracePt t="180610" x="5575300" y="4870450"/>
          <p14:tracePt t="180627" x="5594350" y="4953000"/>
          <p14:tracePt t="180643" x="5594350" y="4997450"/>
          <p14:tracePt t="180660" x="5568950" y="5048250"/>
          <p14:tracePt t="180678" x="5511800" y="5092700"/>
          <p14:tracePt t="180694" x="5429250" y="5124450"/>
          <p14:tracePt t="180710" x="5346700" y="5149850"/>
          <p14:tracePt t="180729" x="5257800" y="5162550"/>
          <p14:tracePt t="180744" x="5175250" y="5162550"/>
          <p14:tracePt t="180760" x="5092700" y="5162550"/>
          <p14:tracePt t="180776" x="5022850" y="5162550"/>
          <p14:tracePt t="180793" x="4991100" y="5162550"/>
          <p14:tracePt t="180810" x="4965700" y="5143500"/>
          <p14:tracePt t="180827" x="4933950" y="5099050"/>
          <p14:tracePt t="180843" x="4921250" y="5060950"/>
          <p14:tracePt t="180860" x="4914900" y="5041900"/>
          <p14:tracePt t="180877" x="4908550" y="5022850"/>
          <p14:tracePt t="180893" x="4908550" y="4991100"/>
          <p14:tracePt t="180910" x="4908550" y="4953000"/>
          <p14:tracePt t="180927" x="4921250" y="4908550"/>
          <p14:tracePt t="180943" x="4933950" y="4870450"/>
          <p14:tracePt t="180960" x="4940300" y="4851400"/>
          <p14:tracePt t="180979" x="4946650" y="4832350"/>
          <p14:tracePt t="180993" x="4965700" y="4813300"/>
          <p14:tracePt t="181010" x="4991100" y="4781550"/>
          <p14:tracePt t="181013" x="5016500" y="4768850"/>
          <p14:tracePt t="181027" x="5067300" y="4737100"/>
          <p14:tracePt t="181043" x="5118100" y="4724400"/>
          <p14:tracePt t="181062" x="5181600" y="4692650"/>
          <p14:tracePt t="181076" x="5276850" y="4679950"/>
          <p14:tracePt t="181093" x="5384800" y="4679950"/>
          <p14:tracePt t="181110" x="5486400" y="4679950"/>
          <p14:tracePt t="181127" x="5549900" y="4686300"/>
          <p14:tracePt t="181143" x="5575300" y="4699000"/>
          <p14:tracePt t="181160" x="5588000" y="4705350"/>
          <p14:tracePt t="181176" x="5600700" y="4756150"/>
          <p14:tracePt t="181193" x="5607050" y="4806950"/>
          <p14:tracePt t="181210" x="5613400" y="4864100"/>
          <p14:tracePt t="181229" x="5613400" y="4921250"/>
          <p14:tracePt t="181243" x="5613400" y="4946650"/>
          <p14:tracePt t="181261" x="5600700" y="4965700"/>
          <p14:tracePt t="181278" x="5594350" y="4978400"/>
          <p14:tracePt t="181293" x="5588000" y="4991100"/>
          <p14:tracePt t="181310" x="5581650" y="4997450"/>
          <p14:tracePt t="181327" x="5562600" y="5003800"/>
          <p14:tracePt t="181343" x="5543550" y="5010150"/>
          <p14:tracePt t="181360" x="5524500" y="5016500"/>
          <p14:tracePt t="181376" x="5486400" y="5035550"/>
          <p14:tracePt t="181394" x="5448300" y="5035550"/>
          <p14:tracePt t="181410" x="5422900" y="5035550"/>
          <p14:tracePt t="181413" x="5416550" y="5035550"/>
          <p14:tracePt t="181607" x="5416550" y="5041900"/>
          <p14:tracePt t="181779" x="5410200" y="5041900"/>
          <p14:tracePt t="181787" x="5403850" y="5041900"/>
          <p14:tracePt t="181795" x="5397500" y="5041900"/>
          <p14:tracePt t="181810" x="5391150" y="5041900"/>
          <p14:tracePt t="181826" x="5384800" y="5041900"/>
          <p14:tracePt t="181860" x="5372100" y="5041900"/>
          <p14:tracePt t="181876" x="5365750" y="5041900"/>
          <p14:tracePt t="181893" x="5359400" y="5041900"/>
          <p14:tracePt t="181927" x="5353050" y="5035550"/>
          <p14:tracePt t="181959" x="5346700" y="5029200"/>
          <p14:tracePt t="181993" x="5346700" y="5022850"/>
          <p14:tracePt t="182010" x="5334000" y="5016500"/>
          <p14:tracePt t="182027" x="5302250" y="4997450"/>
          <p14:tracePt t="182047" x="5302250" y="4991100"/>
          <p14:tracePt t="182061" x="5289550" y="4991100"/>
          <p14:tracePt t="182077" x="5283200" y="4984750"/>
          <p14:tracePt t="182093" x="5270500" y="4978400"/>
          <p14:tracePt t="182110" x="5251450" y="4965700"/>
          <p14:tracePt t="182126" x="5232400" y="4946650"/>
          <p14:tracePt t="182143" x="5213350" y="4927600"/>
          <p14:tracePt t="182160" x="5194300" y="4908550"/>
          <p14:tracePt t="182177" x="5175250" y="4902200"/>
          <p14:tracePt t="182193" x="5156200" y="4895850"/>
          <p14:tracePt t="182210" x="5143500" y="4889500"/>
          <p14:tracePt t="182355" x="5137150" y="4889500"/>
          <p14:tracePt t="182363" x="5130800" y="4889500"/>
          <p14:tracePt t="182669" x="5124450" y="4889500"/>
          <p14:tracePt t="182708" x="5118100" y="4889500"/>
          <p14:tracePt t="182869" x="5111750" y="4883150"/>
          <p14:tracePt t="182876" x="5105400" y="4883150"/>
          <p14:tracePt t="182893" x="5099050" y="4883150"/>
          <p14:tracePt t="182910" x="5086350" y="4876800"/>
          <p14:tracePt t="183126" x="5080000" y="4876800"/>
          <p14:tracePt t="183131" x="5073650" y="4876800"/>
          <p14:tracePt t="183144" x="5060950" y="4876800"/>
          <p14:tracePt t="183160" x="5041900" y="4857750"/>
          <p14:tracePt t="183177" x="5022850" y="4845050"/>
          <p14:tracePt t="183193" x="5010150" y="4838700"/>
          <p14:tracePt t="183227" x="5003800" y="4838700"/>
          <p14:tracePt t="183247" x="5003800" y="4845050"/>
          <p14:tracePt t="183260" x="5003800" y="4851400"/>
          <p14:tracePt t="183276" x="4997450" y="4851400"/>
          <p14:tracePt t="183293" x="4991100" y="4857750"/>
          <p14:tracePt t="183310" x="4984750" y="4857750"/>
          <p14:tracePt t="183327" x="4978400" y="4857750"/>
          <p14:tracePt t="183343" x="4972050" y="4857750"/>
          <p14:tracePt t="183412" x="4972050" y="4851400"/>
          <p14:tracePt t="183420" x="4965700" y="4851400"/>
          <p14:tracePt t="183430" x="4959350" y="4845050"/>
          <p14:tracePt t="183771" x="4959350" y="4857750"/>
          <p14:tracePt t="183779" x="4959350" y="4870450"/>
          <p14:tracePt t="183787" x="4953000" y="4883150"/>
          <p14:tracePt t="183795" x="4953000" y="4902200"/>
          <p14:tracePt t="183810" x="4953000" y="4914900"/>
          <p14:tracePt t="183827" x="4933950" y="4972050"/>
          <p14:tracePt t="183843" x="4921250" y="5016500"/>
          <p14:tracePt t="183860" x="4914900" y="5054600"/>
          <p14:tracePt t="183876" x="4908550" y="5092700"/>
          <p14:tracePt t="183893" x="4908550" y="5111750"/>
          <p14:tracePt t="183910" x="4902200" y="5137150"/>
          <p14:tracePt t="183926" x="4902200" y="5162550"/>
          <p14:tracePt t="183943" x="4902200" y="5187950"/>
          <p14:tracePt t="183960" x="4895850" y="5213350"/>
          <p14:tracePt t="183978" x="4889500" y="5219700"/>
          <p14:tracePt t="184917" x="4889500" y="5213350"/>
          <p14:tracePt t="184924" x="4908550" y="5187950"/>
          <p14:tracePt t="184933" x="4921250" y="5175250"/>
          <p14:tracePt t="184943" x="4933950" y="5168900"/>
          <p14:tracePt t="184960" x="4965700" y="5111750"/>
          <p14:tracePt t="184978" x="4997450" y="5060950"/>
          <p14:tracePt t="184993" x="5010150" y="5016500"/>
          <p14:tracePt t="185010" x="5029200" y="4997450"/>
          <p14:tracePt t="185014" x="5035550" y="4984750"/>
          <p14:tracePt t="185027" x="5035550" y="4978400"/>
          <p14:tracePt t="185077" x="5041900" y="4959350"/>
          <p14:tracePt t="185093" x="5041900" y="4946650"/>
          <p14:tracePt t="185228" x="5041900" y="4933950"/>
          <p14:tracePt t="185236" x="5041900" y="4927600"/>
          <p14:tracePt t="185251" x="5041900" y="4921250"/>
          <p14:tracePt t="185262" x="5035550" y="4914900"/>
          <p14:tracePt t="185277" x="5022850" y="4908550"/>
          <p14:tracePt t="185294" x="5003800" y="4902200"/>
          <p14:tracePt t="185310" x="4997450" y="4902200"/>
          <p14:tracePt t="185343" x="4984750" y="4895850"/>
          <p14:tracePt t="185360" x="4965700" y="4895850"/>
          <p14:tracePt t="185377" x="4946650" y="4895850"/>
          <p14:tracePt t="185393" x="4927600" y="4895850"/>
          <p14:tracePt t="185410" x="4908550" y="4889500"/>
          <p14:tracePt t="185427" x="4902200" y="4889500"/>
          <p14:tracePt t="185443" x="4864100" y="4889500"/>
          <p14:tracePt t="185460" x="4819650" y="4889500"/>
          <p14:tracePt t="185477" x="4781550" y="4889500"/>
          <p14:tracePt t="185493" x="4775200" y="4889500"/>
          <p14:tracePt t="185544" x="4768850" y="4883150"/>
          <p14:tracePt t="185560" x="4756150" y="4876800"/>
          <p14:tracePt t="185577" x="4749800" y="4870450"/>
          <p14:tracePt t="185593" x="4743450" y="4864100"/>
          <p14:tracePt t="185610" x="4737100" y="4864100"/>
          <p14:tracePt t="185627" x="4730750" y="4851400"/>
          <p14:tracePt t="185643" x="4724400" y="4845050"/>
          <p14:tracePt t="187691" x="4730750" y="4857750"/>
          <p14:tracePt t="187710" x="4730750" y="4889500"/>
          <p14:tracePt t="187729" x="4737100" y="4933950"/>
          <p14:tracePt t="187743" x="4737100" y="4984750"/>
          <p14:tracePt t="187761" x="4737100" y="5035550"/>
          <p14:tracePt t="187777" x="4737100" y="5080000"/>
          <p14:tracePt t="187793" x="4737100" y="5111750"/>
          <p14:tracePt t="187810" x="4737100" y="5137150"/>
          <p14:tracePt t="187827" x="4737100" y="5175250"/>
          <p14:tracePt t="187843" x="4737100" y="5187950"/>
          <p14:tracePt t="187860" x="4737100" y="5194300"/>
          <p14:tracePt t="188596" x="4737100" y="5181600"/>
          <p14:tracePt t="188605" x="4737100" y="5149850"/>
          <p14:tracePt t="188611" x="4737100" y="5124450"/>
          <p14:tracePt t="188627" x="4737100" y="5099050"/>
          <p14:tracePt t="188643" x="4737100" y="5003800"/>
          <p14:tracePt t="188660" x="4737100" y="4946650"/>
          <p14:tracePt t="188677" x="4737100" y="4876800"/>
          <p14:tracePt t="188693" x="4743450" y="4826000"/>
          <p14:tracePt t="188710" x="4756150" y="4787900"/>
          <p14:tracePt t="188728" x="4756150" y="4775200"/>
          <p14:tracePt t="189508" x="4743450" y="4800600"/>
          <p14:tracePt t="189527" x="4730750" y="4857750"/>
          <p14:tracePt t="189543" x="4711700" y="4914900"/>
          <p14:tracePt t="189563" x="4692650" y="4978400"/>
          <p14:tracePt t="189577" x="4673600" y="5022850"/>
          <p14:tracePt t="189593" x="4667250" y="5041900"/>
          <p14:tracePt t="189611" x="4660900" y="5054600"/>
          <p14:tracePt t="189795" x="4654550" y="5054600"/>
          <p14:tracePt t="189907" x="4654550" y="5060950"/>
          <p14:tracePt t="189920" x="4654550" y="5105400"/>
          <p14:tracePt t="189927" x="4654550" y="5143500"/>
          <p14:tracePt t="189943" x="4629150" y="5213350"/>
          <p14:tracePt t="189960" x="4610100" y="5283200"/>
          <p14:tracePt t="189978" x="4591050" y="5327650"/>
          <p14:tracePt t="189993" x="4578350" y="5353050"/>
          <p14:tracePt t="189997" x="4578350" y="5365750"/>
          <p14:tracePt t="190010" x="4572000" y="5365750"/>
          <p14:tracePt t="190027" x="4572000" y="5372100"/>
          <p14:tracePt t="190236" x="4572000" y="5384800"/>
          <p14:tracePt t="190247" x="4572000" y="5403850"/>
          <p14:tracePt t="190260" x="4552950" y="5441950"/>
          <p14:tracePt t="190277" x="4546600" y="5461000"/>
          <p14:tracePt t="190515" x="4546600" y="5480050"/>
          <p14:tracePt t="190524" x="4540250" y="5518150"/>
          <p14:tracePt t="190531" x="4533900" y="5549900"/>
          <p14:tracePt t="190543" x="4521200" y="5581650"/>
          <p14:tracePt t="190560" x="4495800" y="5664200"/>
          <p14:tracePt t="190577" x="4476750" y="5734050"/>
          <p14:tracePt t="190593" x="4464050" y="5797550"/>
          <p14:tracePt t="190610" x="4445000" y="5822950"/>
          <p14:tracePt t="190627" x="4432300" y="5829300"/>
          <p14:tracePt t="190772" x="4419600" y="5848350"/>
          <p14:tracePt t="190780" x="4419600" y="5873750"/>
          <p14:tracePt t="190793" x="4413250" y="5899150"/>
          <p14:tracePt t="190812" x="4394200" y="5962650"/>
          <p14:tracePt t="190827" x="4381500" y="5981700"/>
          <p14:tracePt t="190843" x="4349750" y="6019800"/>
          <p14:tracePt t="190860" x="4343400" y="6026150"/>
          <p14:tracePt t="190877" x="4337050" y="6032500"/>
          <p14:tracePt t="190972" x="4337050" y="6045200"/>
          <p14:tracePt t="190979" x="4337050" y="6064250"/>
          <p14:tracePt t="190994" x="4330700" y="6076950"/>
          <p14:tracePt t="191010" x="4318000" y="6115050"/>
          <p14:tracePt t="191015" x="4311650" y="6134100"/>
          <p14:tracePt t="191027" x="4298950" y="6165850"/>
          <p14:tracePt t="191045" x="4279900" y="6184900"/>
          <p14:tracePt t="191060" x="4273550" y="6203950"/>
          <p14:tracePt t="191077" x="4267200" y="6216650"/>
          <p14:tracePt t="191203" x="4267200" y="6223000"/>
          <p14:tracePt t="191220" x="4267200" y="6229350"/>
          <p14:tracePt t="191231" x="4279900" y="6229350"/>
          <p14:tracePt t="191235" x="4305300" y="6229350"/>
          <p14:tracePt t="191245" x="4311650" y="6229350"/>
          <p14:tracePt t="191403" x="4305300" y="6229350"/>
          <p14:tracePt t="191412" x="4286250" y="6223000"/>
          <p14:tracePt t="191427" x="4273550" y="6223000"/>
          <p14:tracePt t="191446" x="4279900" y="6197600"/>
          <p14:tracePt t="191460" x="4279900" y="6184900"/>
          <p14:tracePt t="191478" x="4279900" y="6153150"/>
          <p14:tracePt t="191493" x="4254500" y="6115050"/>
          <p14:tracePt t="191512" x="4184650" y="6070600"/>
          <p14:tracePt t="191527" x="4070350" y="6032500"/>
          <p14:tracePt t="191543" x="3898900" y="5969000"/>
          <p14:tracePt t="191560" x="3702050" y="5905500"/>
          <p14:tracePt t="191577" x="3486150" y="5816600"/>
          <p14:tracePt t="191593" x="3270250" y="5708650"/>
          <p14:tracePt t="191610" x="3073400" y="5581650"/>
          <p14:tracePt t="191613" x="2978150" y="5511800"/>
          <p14:tracePt t="191627" x="2819400" y="5359400"/>
          <p14:tracePt t="191643" x="2667000" y="5226050"/>
          <p14:tracePt t="191660" x="2501900" y="5118100"/>
          <p14:tracePt t="191677" x="2362200" y="5029200"/>
          <p14:tracePt t="191693" x="2266950" y="4984750"/>
          <p14:tracePt t="191710" x="2190750" y="4978400"/>
          <p14:tracePt t="191729" x="2139950" y="4972050"/>
          <p14:tracePt t="191743" x="2114550" y="4972050"/>
          <p14:tracePt t="191803" x="2108200" y="4972050"/>
          <p14:tracePt t="191835" x="2101850" y="4978400"/>
          <p14:tracePt t="191844" x="2095500" y="4984750"/>
          <p14:tracePt t="191854" x="2089150" y="4997450"/>
          <p14:tracePt t="191861" x="2076450" y="5010150"/>
          <p14:tracePt t="191877" x="2063750" y="5010150"/>
          <p14:tracePt t="191893" x="2051050" y="5022850"/>
          <p14:tracePt t="191910" x="2038350" y="5029200"/>
          <p14:tracePt t="191927" x="2032000" y="5048250"/>
          <p14:tracePt t="191961" x="2032000" y="5054600"/>
          <p14:tracePt t="191978" x="2032000" y="5060950"/>
          <p14:tracePt t="191993" x="2019300" y="5067300"/>
          <p14:tracePt t="192010" x="2000250" y="5073650"/>
          <p14:tracePt t="192027" x="1981200" y="5080000"/>
          <p14:tracePt t="192029" x="1974850" y="5080000"/>
          <p14:tracePt t="192044" x="1962150" y="5080000"/>
          <p14:tracePt t="192060" x="1943100" y="5080000"/>
          <p14:tracePt t="192077" x="1917700" y="5060950"/>
          <p14:tracePt t="192093" x="1885950" y="5029200"/>
          <p14:tracePt t="192110" x="1860550" y="4984750"/>
          <p14:tracePt t="192127" x="1841500" y="4953000"/>
          <p14:tracePt t="192143" x="1835150" y="4921250"/>
          <p14:tracePt t="192160" x="1828800" y="4876800"/>
          <p14:tracePt t="192177" x="1828800" y="4819650"/>
          <p14:tracePt t="192193" x="1835150" y="4775200"/>
          <p14:tracePt t="192210" x="1847850" y="4730750"/>
          <p14:tracePt t="192228" x="1885950" y="4660900"/>
          <p14:tracePt t="192243" x="1917700" y="4622800"/>
          <p14:tracePt t="192260" x="1943100" y="4578350"/>
          <p14:tracePt t="192277" x="1974850" y="4540250"/>
          <p14:tracePt t="192294" x="2006600" y="4508500"/>
          <p14:tracePt t="192310" x="2051050" y="4476750"/>
          <p14:tracePt t="192327" x="2108200" y="4451350"/>
          <p14:tracePt t="192343" x="2178050" y="4425950"/>
          <p14:tracePt t="192360" x="2228850" y="4394200"/>
          <p14:tracePt t="192377" x="2298700" y="4375150"/>
          <p14:tracePt t="192393" x="2362200" y="4362450"/>
          <p14:tracePt t="192410" x="2425700" y="4362450"/>
          <p14:tracePt t="192427" x="2482850" y="4356100"/>
          <p14:tracePt t="192431" x="2508250" y="4356100"/>
          <p14:tracePt t="192443" x="2552700" y="4356100"/>
          <p14:tracePt t="192460" x="2603500" y="4356100"/>
          <p14:tracePt t="192478" x="2654300" y="4368800"/>
          <p14:tracePt t="192493" x="2711450" y="4387850"/>
          <p14:tracePt t="192511" x="2768600" y="4425950"/>
          <p14:tracePt t="192527" x="2813050" y="4457700"/>
          <p14:tracePt t="192543" x="2857500" y="4514850"/>
          <p14:tracePt t="192560" x="2889250" y="4565650"/>
          <p14:tracePt t="192577" x="2901950" y="4597400"/>
          <p14:tracePt t="192593" x="2914650" y="4654550"/>
          <p14:tracePt t="192610" x="2921000" y="4705350"/>
          <p14:tracePt t="192627" x="2921000" y="4756150"/>
          <p14:tracePt t="192628" x="2921000" y="4775200"/>
          <p14:tracePt t="192643" x="2921000" y="4819650"/>
          <p14:tracePt t="192660" x="2921000" y="4851400"/>
          <p14:tracePt t="192677" x="2901950" y="4889500"/>
          <p14:tracePt t="192693" x="2895600" y="4914900"/>
          <p14:tracePt t="192710" x="2882900" y="4946650"/>
          <p14:tracePt t="192727" x="2870200" y="4972050"/>
          <p14:tracePt t="192743" x="2857500" y="4997450"/>
          <p14:tracePt t="192760" x="2838450" y="5022850"/>
          <p14:tracePt t="192776" x="2819400" y="5048250"/>
          <p14:tracePt t="192793" x="2800350" y="5067300"/>
          <p14:tracePt t="192811" x="2768600" y="5092700"/>
          <p14:tracePt t="192827" x="2755900" y="5099050"/>
          <p14:tracePt t="192844" x="2724150" y="5124450"/>
          <p14:tracePt t="192860" x="2686050" y="5137150"/>
          <p14:tracePt t="192877" x="2647950" y="5162550"/>
          <p14:tracePt t="192893" x="2603500" y="5181600"/>
          <p14:tracePt t="192910" x="2552700" y="5194300"/>
          <p14:tracePt t="192927" x="2508250" y="5207000"/>
          <p14:tracePt t="192943" x="2463800" y="5207000"/>
          <p14:tracePt t="192960" x="2413000" y="5207000"/>
          <p14:tracePt t="192977" x="2362200" y="5207000"/>
          <p14:tracePt t="192993" x="2317750" y="5207000"/>
          <p14:tracePt t="193010" x="2286000" y="5207000"/>
          <p14:tracePt t="193027" x="2254250" y="5194300"/>
          <p14:tracePt t="193028" x="2241550" y="5181600"/>
          <p14:tracePt t="193043" x="2209800" y="5156200"/>
          <p14:tracePt t="193061" x="2178050" y="5137150"/>
          <p14:tracePt t="193076" x="2159000" y="5105400"/>
          <p14:tracePt t="193093" x="2152650" y="5080000"/>
          <p14:tracePt t="193110" x="2146300" y="5041900"/>
          <p14:tracePt t="193127" x="2139950" y="4984750"/>
          <p14:tracePt t="193144" x="2133600" y="4914900"/>
          <p14:tracePt t="193160" x="2127250" y="4845050"/>
          <p14:tracePt t="193177" x="2133600" y="4794250"/>
          <p14:tracePt t="193193" x="2152650" y="4737100"/>
          <p14:tracePt t="193210" x="2178050" y="4679950"/>
          <p14:tracePt t="193228" x="2216150" y="4591050"/>
          <p14:tracePt t="193243" x="2254250" y="4527550"/>
          <p14:tracePt t="193260" x="2298700" y="4470400"/>
          <p14:tracePt t="193276" x="2343150" y="4432300"/>
          <p14:tracePt t="193295" x="2413000" y="4406900"/>
          <p14:tracePt t="193311" x="2489200" y="4381500"/>
          <p14:tracePt t="193327" x="2540000" y="4368800"/>
          <p14:tracePt t="193343" x="2571750" y="4362450"/>
          <p14:tracePt t="193360" x="2590800" y="4349750"/>
          <p14:tracePt t="193379" x="2609850" y="4349750"/>
          <p14:tracePt t="193393" x="2641600" y="4349750"/>
          <p14:tracePt t="193410" x="2679700" y="4349750"/>
          <p14:tracePt t="193412" x="2698750" y="4349750"/>
          <p14:tracePt t="193427" x="2736850" y="4368800"/>
          <p14:tracePt t="193443" x="2787650" y="4400550"/>
          <p14:tracePt t="193460" x="2844800" y="4432300"/>
          <p14:tracePt t="193478" x="2895600" y="4470400"/>
          <p14:tracePt t="193494" x="2940050" y="4521200"/>
          <p14:tracePt t="193510" x="2978150" y="4565650"/>
          <p14:tracePt t="193528" x="2997200" y="4603750"/>
          <p14:tracePt t="193543" x="3009900" y="4648200"/>
          <p14:tracePt t="193560" x="3022600" y="4692650"/>
          <p14:tracePt t="193577" x="3022600" y="4743450"/>
          <p14:tracePt t="193593" x="3022600" y="4806950"/>
          <p14:tracePt t="193610" x="3022600" y="4870450"/>
          <p14:tracePt t="193627" x="3022600" y="4946650"/>
          <p14:tracePt t="193628" x="3016250" y="4978400"/>
          <p14:tracePt t="193643" x="2997200" y="5035550"/>
          <p14:tracePt t="193660" x="2978150" y="5080000"/>
          <p14:tracePt t="193677" x="2952750" y="5118100"/>
          <p14:tracePt t="193693" x="2927350" y="5137150"/>
          <p14:tracePt t="193710" x="2914650" y="5168900"/>
          <p14:tracePt t="193729" x="2895600" y="5187950"/>
          <p14:tracePt t="193746" x="2882900" y="5213350"/>
          <p14:tracePt t="193761" x="2863850" y="5226050"/>
          <p14:tracePt t="193764" x="2851150" y="5232400"/>
          <p14:tracePt t="193776" x="2844800" y="5232400"/>
          <p14:tracePt t="193793" x="2832100" y="5245100"/>
          <p14:tracePt t="193810" x="2813050" y="5251450"/>
          <p14:tracePt t="193827" x="2800350" y="5257800"/>
          <p14:tracePt t="193829" x="2787650" y="5257800"/>
          <p14:tracePt t="193843" x="2762250" y="5264150"/>
          <p14:tracePt t="193860" x="2736850" y="5270500"/>
          <p14:tracePt t="193877" x="2711450" y="5283200"/>
          <p14:tracePt t="193893" x="2679700" y="5283200"/>
          <p14:tracePt t="193910" x="2660650" y="5283200"/>
          <p14:tracePt t="193979" x="2654300" y="5283200"/>
          <p14:tracePt t="193988" x="2641600" y="5283200"/>
          <p14:tracePt t="193998" x="2628900" y="5283200"/>
          <p14:tracePt t="194010" x="2609850" y="5283200"/>
          <p14:tracePt t="194027" x="2559050" y="5283200"/>
          <p14:tracePt t="194028" x="2540000" y="5283200"/>
          <p14:tracePt t="194043" x="2489200" y="5283200"/>
          <p14:tracePt t="194060" x="2451100" y="5283200"/>
          <p14:tracePt t="194077" x="2413000" y="5283200"/>
          <p14:tracePt t="194093" x="2400300" y="5283200"/>
          <p14:tracePt t="194110" x="2387600" y="5283200"/>
          <p14:tracePt t="194127" x="2368550" y="5283200"/>
          <p14:tracePt t="194143" x="2336800" y="5276850"/>
          <p14:tracePt t="194160" x="2273300" y="5251450"/>
          <p14:tracePt t="194177" x="2209800" y="5207000"/>
          <p14:tracePt t="194184" x="2171700" y="5168900"/>
          <p14:tracePt t="194194" x="2114550" y="5124450"/>
          <p14:tracePt t="194210" x="2000250" y="5003800"/>
          <p14:tracePt t="194213" x="1955800" y="4933950"/>
          <p14:tracePt t="194229" x="1816100" y="4711700"/>
          <p14:tracePt t="194243" x="1695450" y="4521200"/>
          <p14:tracePt t="194261" x="1606550" y="4356100"/>
          <p14:tracePt t="194277" x="1587500" y="4222750"/>
          <p14:tracePt t="194293" x="1581150" y="4083050"/>
          <p14:tracePt t="194310" x="1593850" y="3924300"/>
          <p14:tracePt t="194327" x="1600200" y="3790950"/>
          <p14:tracePt t="194343" x="1600200" y="3689350"/>
          <p14:tracePt t="194360" x="1587500" y="3600450"/>
          <p14:tracePt t="194377" x="1555750" y="3524250"/>
          <p14:tracePt t="194394" x="1517650" y="3454400"/>
          <p14:tracePt t="194410" x="1492250" y="3422650"/>
          <p14:tracePt t="194412" x="1485900" y="3416300"/>
          <p14:tracePt t="194426" x="1479550" y="3409950"/>
          <p14:tracePt t="194492" x="1473200" y="3409950"/>
          <p14:tracePt t="194513" x="1466850" y="3403600"/>
          <p14:tracePt t="194527" x="1460500" y="3390900"/>
          <p14:tracePt t="194543" x="1454150" y="3378200"/>
          <p14:tracePt t="194560" x="1454150" y="3365500"/>
          <p14:tracePt t="194577" x="1447800" y="3352800"/>
          <p14:tracePt t="194593" x="1447800" y="3340100"/>
          <p14:tracePt t="194686" x="1447800" y="3333750"/>
          <p14:tracePt t="195043" x="1454150" y="3333750"/>
          <p14:tracePt t="195052" x="1473200" y="3333750"/>
          <p14:tracePt t="195062" x="1485900" y="3333750"/>
          <p14:tracePt t="195077" x="1511300" y="3333750"/>
          <p14:tracePt t="195093" x="1543050" y="3333750"/>
          <p14:tracePt t="195110" x="1574800" y="3340100"/>
          <p14:tracePt t="195127" x="1600200" y="3346450"/>
          <p14:tracePt t="195144" x="1625600" y="3359150"/>
          <p14:tracePt t="195160" x="1670050" y="3365500"/>
          <p14:tracePt t="195176" x="1720850" y="3378200"/>
          <p14:tracePt t="195194" x="1765300" y="3384550"/>
          <p14:tracePt t="195210" x="1809750" y="3390900"/>
          <p14:tracePt t="195215" x="1828800" y="3397250"/>
          <p14:tracePt t="195227" x="1860550" y="3409950"/>
          <p14:tracePt t="195245" x="1885950" y="3422650"/>
          <p14:tracePt t="195260" x="1911350" y="3429000"/>
          <p14:tracePt t="195277" x="1936750" y="3435350"/>
          <p14:tracePt t="195294" x="1962150" y="3448050"/>
          <p14:tracePt t="195312" x="2000250" y="3448050"/>
          <p14:tracePt t="195327" x="2038350" y="3448050"/>
          <p14:tracePt t="195343" x="2070100" y="3448050"/>
          <p14:tracePt t="195360" x="2095500" y="3448050"/>
          <p14:tracePt t="195377" x="2127250" y="3448050"/>
          <p14:tracePt t="195393" x="2171700" y="3448050"/>
          <p14:tracePt t="195410" x="2222500" y="3448050"/>
          <p14:tracePt t="195412" x="2247900" y="3448050"/>
          <p14:tracePt t="195427" x="2273300" y="3448050"/>
          <p14:tracePt t="195443" x="2336800" y="3448050"/>
          <p14:tracePt t="195461" x="2374900" y="3448050"/>
          <p14:tracePt t="195479" x="2419350" y="3448050"/>
          <p14:tracePt t="195497" x="2470150" y="3448050"/>
          <p14:tracePt t="195510" x="2527300" y="3448050"/>
          <p14:tracePt t="195528" x="2590800" y="3448050"/>
          <p14:tracePt t="195543" x="2641600" y="3448050"/>
          <p14:tracePt t="195560" x="2698750" y="3448050"/>
          <p14:tracePt t="195577" x="2749550" y="3448050"/>
          <p14:tracePt t="195593" x="2806700" y="3448050"/>
          <p14:tracePt t="195610" x="2863850" y="3448050"/>
          <p14:tracePt t="195612" x="2882900" y="3448050"/>
          <p14:tracePt t="195627" x="2895600" y="3448050"/>
          <p14:tracePt t="195643" x="2952750" y="3448050"/>
          <p14:tracePt t="195660" x="3009900" y="3448050"/>
          <p14:tracePt t="195677" x="3073400" y="3448050"/>
          <p14:tracePt t="195693" x="3149600" y="3435350"/>
          <p14:tracePt t="195710" x="3194050" y="3435350"/>
          <p14:tracePt t="195727" x="3219450" y="3435350"/>
          <p14:tracePt t="195743" x="3225800" y="3435350"/>
          <p14:tracePt t="195971" x="3232150" y="3435350"/>
          <p14:tracePt t="195996" x="3238500" y="3435350"/>
          <p14:tracePt t="196004" x="3257550" y="3435350"/>
          <p14:tracePt t="196013" x="3276600" y="3435350"/>
          <p14:tracePt t="196027" x="3302000" y="3435350"/>
          <p14:tracePt t="196044" x="3352800" y="3435350"/>
          <p14:tracePt t="196060" x="3378200" y="3435350"/>
          <p14:tracePt t="196388" x="3390900" y="3435350"/>
          <p14:tracePt t="196395" x="3409950" y="3435350"/>
          <p14:tracePt t="196404" x="3448050" y="3435350"/>
          <p14:tracePt t="196411" x="3492500" y="3435350"/>
          <p14:tracePt t="196427" x="3543300" y="3435350"/>
          <p14:tracePt t="196443" x="3721100" y="3441700"/>
          <p14:tracePt t="196460" x="3854450" y="3441700"/>
          <p14:tracePt t="196480" x="3981450" y="3441700"/>
          <p14:tracePt t="196496" x="4089400" y="3441700"/>
          <p14:tracePt t="196512" x="4203700" y="3435350"/>
          <p14:tracePt t="196526" x="4330700" y="3435350"/>
          <p14:tracePt t="196544" x="4457700" y="3422650"/>
          <p14:tracePt t="196562" x="4578350" y="3422650"/>
          <p14:tracePt t="196577" x="4686300" y="3409950"/>
          <p14:tracePt t="196593" x="4787900" y="3422650"/>
          <p14:tracePt t="196610" x="4883150" y="3416300"/>
          <p14:tracePt t="196627" x="4991100" y="3416300"/>
          <p14:tracePt t="196629" x="5041900" y="3416300"/>
          <p14:tracePt t="196643" x="5143500" y="3416300"/>
          <p14:tracePt t="196660" x="5238750" y="3409950"/>
          <p14:tracePt t="196677" x="5327650" y="3409950"/>
          <p14:tracePt t="196693" x="5391150" y="3409950"/>
          <p14:tracePt t="196710" x="5441950" y="3409950"/>
          <p14:tracePt t="196727" x="5505450" y="3416300"/>
          <p14:tracePt t="196744" x="5581650" y="3422650"/>
          <p14:tracePt t="196760" x="5676900" y="3422650"/>
          <p14:tracePt t="196777" x="5772150" y="3422650"/>
          <p14:tracePt t="196793" x="5854700" y="3422650"/>
          <p14:tracePt t="196810" x="5911850" y="3422650"/>
          <p14:tracePt t="196827" x="5937250" y="3422650"/>
          <p14:tracePt t="196908" x="5924550" y="3422650"/>
          <p14:tracePt t="196927" x="5810250" y="3422650"/>
          <p14:tracePt t="196943" x="5638800" y="3422650"/>
          <p14:tracePt t="196963" x="5422900" y="3429000"/>
          <p14:tracePt t="196977" x="5238750" y="3435350"/>
          <p14:tracePt t="196996" x="4978400" y="3454400"/>
          <p14:tracePt t="197010" x="4889500" y="3460750"/>
          <p14:tracePt t="197028" x="4616450" y="3505200"/>
          <p14:tracePt t="197043" x="4432300" y="3556000"/>
          <p14:tracePt t="197060" x="4248150" y="3619500"/>
          <p14:tracePt t="197077" x="4006850" y="3663950"/>
          <p14:tracePt t="197093" x="3740150" y="3721100"/>
          <p14:tracePt t="197110" x="3467100" y="3810000"/>
          <p14:tracePt t="197127" x="3181350" y="3886200"/>
          <p14:tracePt t="197143" x="2901950" y="3968750"/>
          <p14:tracePt t="197160" x="2647950" y="4019550"/>
          <p14:tracePt t="197177" x="2451100" y="4057650"/>
          <p14:tracePt t="197193" x="2273300" y="4102100"/>
          <p14:tracePt t="197212" x="2120900" y="4146550"/>
          <p14:tracePt t="197214" x="2044700" y="4165600"/>
          <p14:tracePt t="197228" x="1955800" y="4197350"/>
          <p14:tracePt t="197243" x="1892300" y="4222750"/>
          <p14:tracePt t="197260" x="1860550" y="4254500"/>
          <p14:tracePt t="197277" x="1835150" y="4267200"/>
          <p14:tracePt t="197294" x="1828800" y="4273550"/>
          <p14:tracePt t="197310" x="1822450" y="4279900"/>
          <p14:tracePt t="197327" x="1809750" y="4298950"/>
          <p14:tracePt t="197344" x="1797050" y="4318000"/>
          <p14:tracePt t="197360" x="1790700" y="4337050"/>
          <p14:tracePt t="197377" x="1778000" y="4356100"/>
          <p14:tracePt t="197393" x="1758950" y="4375150"/>
          <p14:tracePt t="197410" x="1752600" y="4381500"/>
          <p14:tracePt t="197427" x="1746250" y="4381500"/>
          <p14:tracePt t="197429" x="1739900" y="4381500"/>
          <p14:tracePt t="197443" x="1739900" y="4387850"/>
          <p14:tracePt t="197460" x="1714500" y="4400550"/>
          <p14:tracePt t="197480" x="1682750" y="4406900"/>
          <p14:tracePt t="197493" x="1657350" y="4413250"/>
          <p14:tracePt t="197510" x="1651000" y="4413250"/>
          <p14:tracePt t="197543" x="1644650" y="4413250"/>
          <p14:tracePt t="197576" x="1638300" y="4413250"/>
          <p14:tracePt t="197593" x="1625600" y="4413250"/>
          <p14:tracePt t="197610" x="1612900" y="4406900"/>
          <p14:tracePt t="197627" x="1606550" y="4400550"/>
          <p14:tracePt t="197803" x="1606550" y="4394200"/>
          <p14:tracePt t="197820" x="1619250" y="4394200"/>
          <p14:tracePt t="197828" x="1644650" y="4394200"/>
          <p14:tracePt t="197836" x="1663700" y="4394200"/>
          <p14:tracePt t="197844" x="1682750" y="4387850"/>
          <p14:tracePt t="197860" x="1727200" y="4387850"/>
          <p14:tracePt t="197877" x="1778000" y="4387850"/>
          <p14:tracePt t="197893" x="1841500" y="4381500"/>
          <p14:tracePt t="197910" x="1917700" y="4381500"/>
          <p14:tracePt t="197927" x="1993900" y="4387850"/>
          <p14:tracePt t="197943" x="2038350" y="4394200"/>
          <p14:tracePt t="197960" x="2063750" y="4394200"/>
          <p14:tracePt t="197977" x="2082800" y="4387850"/>
          <p14:tracePt t="197995" x="2114550" y="4387850"/>
          <p14:tracePt t="198011" x="2178050" y="4387850"/>
          <p14:tracePt t="198027" x="2228850" y="4387850"/>
          <p14:tracePt t="198043" x="2362200" y="4381500"/>
          <p14:tracePt t="198060" x="2438400" y="4381500"/>
          <p14:tracePt t="198076" x="2495550" y="4375150"/>
          <p14:tracePt t="198093" x="2546350" y="4375150"/>
          <p14:tracePt t="198110" x="2603500" y="4375150"/>
          <p14:tracePt t="198127" x="2673350" y="4375150"/>
          <p14:tracePt t="198143" x="2755900" y="4368800"/>
          <p14:tracePt t="198160" x="2838450" y="4368800"/>
          <p14:tracePt t="198177" x="2914650" y="4368800"/>
          <p14:tracePt t="198183" x="2946400" y="4368800"/>
          <p14:tracePt t="198193" x="2984500" y="4368800"/>
          <p14:tracePt t="198210" x="3060700" y="4368800"/>
          <p14:tracePt t="198230" x="3143250" y="4362450"/>
          <p14:tracePt t="198247" x="3181350" y="4362450"/>
          <p14:tracePt t="198261" x="3213100" y="4362450"/>
          <p14:tracePt t="198277" x="3244850" y="4362450"/>
          <p14:tracePt t="198293" x="3282950" y="4368800"/>
          <p14:tracePt t="198312" x="3321050" y="4368800"/>
          <p14:tracePt t="198327" x="3384550" y="4368800"/>
          <p14:tracePt t="198343" x="3454400" y="4368800"/>
          <p14:tracePt t="198360" x="3524250" y="4368800"/>
          <p14:tracePt t="198377" x="3594100" y="4368800"/>
          <p14:tracePt t="198394" x="3663950" y="4368800"/>
          <p14:tracePt t="198410" x="3733800" y="4375150"/>
          <p14:tracePt t="198427" x="3810000" y="4375150"/>
          <p14:tracePt t="198429" x="3841750" y="4375150"/>
          <p14:tracePt t="198443" x="3911600" y="4375150"/>
          <p14:tracePt t="198460" x="3975100" y="4375150"/>
          <p14:tracePt t="198479" x="4032250" y="4375150"/>
          <p14:tracePt t="198493" x="4083050" y="4375150"/>
          <p14:tracePt t="198510" x="4133850" y="4375150"/>
          <p14:tracePt t="198526" x="4203700" y="4375150"/>
          <p14:tracePt t="198546" x="4267200" y="4375150"/>
          <p14:tracePt t="198560" x="4330700" y="4375150"/>
          <p14:tracePt t="198577" x="4394200" y="4368800"/>
          <p14:tracePt t="198593" x="4464050" y="4349750"/>
          <p14:tracePt t="198610" x="4540250" y="4349750"/>
          <p14:tracePt t="198611" x="4584700" y="4349750"/>
          <p14:tracePt t="198627" x="4622800" y="4349750"/>
          <p14:tracePt t="198643" x="4737100" y="4349750"/>
          <p14:tracePt t="198660" x="4787900" y="4349750"/>
          <p14:tracePt t="198677" x="4832350" y="4349750"/>
          <p14:tracePt t="198694" x="4876800" y="4349750"/>
          <p14:tracePt t="198710" x="4940300" y="4349750"/>
          <p14:tracePt t="198727" x="5016500" y="4349750"/>
          <p14:tracePt t="198745" x="5105400" y="4349750"/>
          <p14:tracePt t="198761" x="5175250" y="4349750"/>
          <p14:tracePt t="198778" x="5219700" y="4349750"/>
          <p14:tracePt t="198780" x="5238750" y="4349750"/>
          <p14:tracePt t="198793" x="5257800" y="4349750"/>
          <p14:tracePt t="198810" x="5295900" y="4349750"/>
          <p14:tracePt t="198827" x="5353050" y="4349750"/>
          <p14:tracePt t="198844" x="5486400" y="4349750"/>
          <p14:tracePt t="198860" x="5581650" y="4349750"/>
          <p14:tracePt t="198877" x="5670550" y="4349750"/>
          <p14:tracePt t="198893" x="5753100" y="4349750"/>
          <p14:tracePt t="198910" x="5835650" y="4349750"/>
          <p14:tracePt t="198927" x="5930900" y="4349750"/>
          <p14:tracePt t="198943" x="6026150" y="4349750"/>
          <p14:tracePt t="198960" x="6121400" y="4343400"/>
          <p14:tracePt t="198977" x="6223000" y="4343400"/>
          <p14:tracePt t="198998" x="6299200" y="4343400"/>
          <p14:tracePt t="199010" x="6381750" y="4343400"/>
          <p14:tracePt t="199027" x="6457950" y="4343400"/>
          <p14:tracePt t="199043" x="6572250" y="4343400"/>
          <p14:tracePt t="199060" x="6661150" y="4343400"/>
          <p14:tracePt t="199077" x="6750050" y="4324350"/>
          <p14:tracePt t="199093" x="6832600" y="4324350"/>
          <p14:tracePt t="199110" x="6889750" y="4324350"/>
          <p14:tracePt t="199127" x="6927850" y="4324350"/>
          <p14:tracePt t="199144" x="6953250" y="4324350"/>
          <p14:tracePt t="199160" x="6978650" y="4324350"/>
          <p14:tracePt t="199177" x="7010400" y="4324350"/>
          <p14:tracePt t="199194" x="7042150" y="4324350"/>
          <p14:tracePt t="199211" x="7061200" y="4324350"/>
          <p14:tracePt t="200029" x="7067550" y="4324350"/>
          <p14:tracePt t="200037" x="7067550" y="4298950"/>
          <p14:tracePt t="200045" x="7073900" y="4241800"/>
          <p14:tracePt t="200062" x="7112000" y="4114800"/>
          <p14:tracePt t="200077" x="7162800" y="3949700"/>
          <p14:tracePt t="200093" x="7169150" y="3765550"/>
          <p14:tracePt t="200110" x="7150100" y="3600450"/>
          <p14:tracePt t="200126" x="7137400" y="3460750"/>
          <p14:tracePt t="200144" x="7112000" y="3390900"/>
          <p14:tracePt t="200160" x="7086600" y="3359150"/>
          <p14:tracePt t="200177" x="7080250" y="3340100"/>
          <p14:tracePt t="200230" x="7073900" y="3333750"/>
          <p14:tracePt t="200236" x="7067550" y="3333750"/>
          <p14:tracePt t="200246" x="7061200" y="3333750"/>
          <p14:tracePt t="200260" x="7048500" y="3333750"/>
          <p14:tracePt t="200276" x="7016750" y="3333750"/>
          <p14:tracePt t="200294" x="6985000" y="3333750"/>
          <p14:tracePt t="200313" x="6940550" y="3327400"/>
          <p14:tracePt t="200327" x="6896100" y="3314700"/>
          <p14:tracePt t="200343" x="6877050" y="3308350"/>
          <p14:tracePt t="200360" x="6851650" y="3302000"/>
          <p14:tracePt t="200377" x="6832600" y="3295650"/>
          <p14:tracePt t="200393" x="6819900" y="3289300"/>
          <p14:tracePt t="200412" x="6794500" y="3263900"/>
          <p14:tracePt t="200427" x="6781800" y="3251200"/>
          <p14:tracePt t="200443" x="6762750" y="3238500"/>
          <p14:tracePt t="200460" x="6750050" y="3225800"/>
          <p14:tracePt t="200479" x="6737350" y="3219450"/>
          <p14:tracePt t="200493" x="6737350" y="3200400"/>
          <p14:tracePt t="200510" x="6731000" y="3187700"/>
          <p14:tracePt t="200528" x="6731000" y="3181350"/>
          <p14:tracePt t="200788" x="6731000" y="3200400"/>
          <p14:tracePt t="200795" x="6737350" y="3225800"/>
          <p14:tracePt t="200803" x="6756400" y="3263900"/>
          <p14:tracePt t="200811" x="6775450" y="3295650"/>
          <p14:tracePt t="200827" x="6788150" y="3327400"/>
          <p14:tracePt t="200844" x="6819900" y="3435350"/>
          <p14:tracePt t="200860" x="6845300" y="3511550"/>
          <p14:tracePt t="200877" x="6851650" y="3587750"/>
          <p14:tracePt t="200893" x="6851650" y="3670300"/>
          <p14:tracePt t="200910" x="6858000" y="3733800"/>
          <p14:tracePt t="200927" x="6870700" y="3784600"/>
          <p14:tracePt t="200943" x="6889750" y="3841750"/>
          <p14:tracePt t="200960" x="6896100" y="3886200"/>
          <p14:tracePt t="200977" x="6896100" y="3937000"/>
          <p14:tracePt t="200995" x="6902450" y="4019550"/>
          <p14:tracePt t="201011" x="6908800" y="4083050"/>
          <p14:tracePt t="201027" x="6908800" y="4146550"/>
          <p14:tracePt t="201043" x="6908800" y="4216400"/>
          <p14:tracePt t="201060" x="6902450" y="4273550"/>
          <p14:tracePt t="201077" x="6896100" y="4292600"/>
          <p14:tracePt t="201203" x="6896100" y="4286250"/>
          <p14:tracePt t="201213" x="6896100" y="4248150"/>
          <p14:tracePt t="201220" x="6896100" y="4210050"/>
          <p14:tracePt t="201229" x="6896100" y="4171950"/>
          <p14:tracePt t="201243" x="6889750" y="4057650"/>
          <p14:tracePt t="201260" x="6889750" y="3917950"/>
          <p14:tracePt t="201277" x="6883400" y="3765550"/>
          <p14:tracePt t="201296" x="6883400" y="3644900"/>
          <p14:tracePt t="201311" x="6883400" y="3536950"/>
          <p14:tracePt t="201327" x="6883400" y="3416300"/>
          <p14:tracePt t="201343" x="6883400" y="3314700"/>
          <p14:tracePt t="201360" x="6864350" y="3200400"/>
          <p14:tracePt t="201377" x="6858000" y="3117850"/>
          <p14:tracePt t="201393" x="6858000" y="3079750"/>
          <p14:tracePt t="201410" x="6858000" y="3048000"/>
          <p14:tracePt t="201443" x="6864350" y="3048000"/>
          <p14:tracePt t="201547" x="6858000" y="3048000"/>
          <p14:tracePt t="201563" x="6858000" y="3086100"/>
          <p14:tracePt t="201577" x="6858000" y="3136900"/>
          <p14:tracePt t="201593" x="6858000" y="3257550"/>
          <p14:tracePt t="201610" x="6870700" y="3378200"/>
          <p14:tracePt t="201627" x="6870700" y="3511550"/>
          <p14:tracePt t="201629" x="6870700" y="3568700"/>
          <p14:tracePt t="201643" x="6864350" y="3676650"/>
          <p14:tracePt t="201660" x="6864350" y="3790950"/>
          <p14:tracePt t="201677" x="6864350" y="3898900"/>
          <p14:tracePt t="201693" x="6864350" y="4013200"/>
          <p14:tracePt t="201710" x="6864350" y="4089400"/>
          <p14:tracePt t="201728" x="6858000" y="4146550"/>
          <p14:tracePt t="201743" x="6851650" y="4178300"/>
          <p14:tracePt t="201760" x="6845300" y="4197350"/>
          <p14:tracePt t="201777" x="6838950" y="4210050"/>
          <p14:tracePt t="201980" x="6838950" y="4203700"/>
          <p14:tracePt t="201988" x="6838950" y="4184650"/>
          <p14:tracePt t="201998" x="6838950" y="4152900"/>
          <p14:tracePt t="202010" x="6838950" y="4121150"/>
          <p14:tracePt t="202027" x="6838950" y="4051300"/>
          <p14:tracePt t="202029" x="6838950" y="4013200"/>
          <p14:tracePt t="202045" x="6832600" y="3917950"/>
          <p14:tracePt t="202060" x="6813550" y="3822700"/>
          <p14:tracePt t="202077" x="6775450" y="3765550"/>
          <p14:tracePt t="202094" x="6731000" y="3746500"/>
          <p14:tracePt t="202111" x="6654800" y="3746500"/>
          <p14:tracePt t="202127" x="6540500" y="3752850"/>
          <p14:tracePt t="202144" x="6426200" y="3784600"/>
          <p14:tracePt t="202160" x="6299200" y="3816350"/>
          <p14:tracePt t="202177" x="6153150" y="3835400"/>
          <p14:tracePt t="202193" x="5981700" y="3835400"/>
          <p14:tracePt t="202210" x="5810250" y="3848100"/>
          <p14:tracePt t="202213" x="5708650" y="3848100"/>
          <p14:tracePt t="202227" x="5499100" y="3848100"/>
          <p14:tracePt t="202243" x="5232400" y="3854450"/>
          <p14:tracePt t="202260" x="4972050" y="3854450"/>
          <p14:tracePt t="202277" x="4762500" y="3860800"/>
          <p14:tracePt t="202293" x="4565650" y="3860800"/>
          <p14:tracePt t="202310" x="4387850" y="3854450"/>
          <p14:tracePt t="202327" x="4222750" y="3841750"/>
          <p14:tracePt t="202344" x="4051300" y="3848100"/>
          <p14:tracePt t="202360" x="3841750" y="3848100"/>
          <p14:tracePt t="202377" x="3594100" y="3803650"/>
          <p14:tracePt t="202393" x="3327400" y="3759200"/>
          <p14:tracePt t="202411" x="2978150" y="3733800"/>
          <p14:tracePt t="202427" x="2876550" y="3733800"/>
          <p14:tracePt t="202444" x="2622550" y="3733800"/>
          <p14:tracePt t="202460" x="2482850" y="3740150"/>
          <p14:tracePt t="202477" x="2336800" y="3733800"/>
          <p14:tracePt t="202493" x="2190750" y="3721100"/>
          <p14:tracePt t="202510" x="2108200" y="3721100"/>
          <p14:tracePt t="202527" x="2095500" y="3708400"/>
          <p14:tracePt t="202675" x="2089150" y="3708400"/>
          <p14:tracePt t="202693" x="2070100" y="3708400"/>
          <p14:tracePt t="202710" x="2051050" y="3714750"/>
          <p14:tracePt t="202727" x="2038350" y="3714750"/>
          <p14:tracePt t="202777" x="2032000" y="3721100"/>
          <p14:tracePt t="202794" x="2012950" y="3727450"/>
          <p14:tracePt t="202810" x="2000250" y="3746500"/>
          <p14:tracePt t="202827" x="1968500" y="3771900"/>
          <p14:tracePt t="202828" x="1955800" y="3778250"/>
          <p14:tracePt t="202843" x="1930400" y="3797300"/>
          <p14:tracePt t="202861" x="1911350" y="3810000"/>
          <p14:tracePt t="202877" x="1905000" y="3816350"/>
          <p14:tracePt t="202893" x="1898650" y="3829050"/>
          <p14:tracePt t="202912" x="1885950" y="3841750"/>
          <p14:tracePt t="202927" x="1854200" y="3873500"/>
          <p14:tracePt t="202944" x="1828800" y="3892550"/>
          <p14:tracePt t="202960" x="1822450" y="3905250"/>
          <p14:tracePt t="203182" x="1816100" y="3905250"/>
          <p14:tracePt t="203187" x="1803400" y="3905250"/>
          <p14:tracePt t="203197" x="1797050" y="3905250"/>
          <p14:tracePt t="203363" x="1790700" y="3905250"/>
          <p14:tracePt t="203380" x="1784350" y="3905250"/>
          <p14:tracePt t="203391" x="1778000" y="3905250"/>
          <p14:tracePt t="203410" x="1739900" y="3886200"/>
          <p14:tracePt t="203427" x="1701800" y="3886200"/>
          <p14:tracePt t="203443" x="1670050" y="3873500"/>
          <p14:tracePt t="203460" x="1651000" y="3867150"/>
          <p14:tracePt t="203496" x="1651000" y="3860800"/>
          <p14:tracePt t="203527" x="1644650" y="3860800"/>
          <p14:tracePt t="203543" x="1631950" y="3854450"/>
          <p14:tracePt t="203560" x="1619250" y="3848100"/>
          <p14:tracePt t="203577" x="1600200" y="3835400"/>
          <p14:tracePt t="203594" x="1581150" y="3816350"/>
          <p14:tracePt t="203610" x="1574800" y="3803650"/>
          <p14:tracePt t="203627" x="1574800" y="3797300"/>
          <p14:tracePt t="203643" x="1568450" y="3778250"/>
          <p14:tracePt t="203660" x="1568450" y="3765550"/>
          <p14:tracePt t="203677" x="1568450" y="3746500"/>
          <p14:tracePt t="203693" x="1562100" y="3733800"/>
          <p14:tracePt t="203711" x="1562100" y="3721100"/>
          <p14:tracePt t="203727" x="1562100" y="3714750"/>
          <p14:tracePt t="203745" x="1562100" y="3708400"/>
          <p14:tracePt t="203762" x="1562100" y="3695700"/>
          <p14:tracePt t="203776" x="1562100" y="3689350"/>
          <p14:tracePt t="203793" x="1562100" y="3676650"/>
          <p14:tracePt t="203908" x="1562100" y="3689350"/>
          <p14:tracePt t="203920" x="1549400" y="3708400"/>
          <p14:tracePt t="203926" x="1543050" y="3740150"/>
          <p14:tracePt t="203944" x="1517650" y="3835400"/>
          <p14:tracePt t="203962" x="1485900" y="3956050"/>
          <p14:tracePt t="203980" x="1441450" y="4146550"/>
          <p14:tracePt t="203993" x="1441450" y="4216400"/>
          <p14:tracePt t="204010" x="1403350" y="4337050"/>
          <p14:tracePt t="204027" x="1390650" y="4572000"/>
          <p14:tracePt t="204043" x="1390650" y="4724400"/>
          <p14:tracePt t="204062" x="1384300" y="4832350"/>
          <p14:tracePt t="204077" x="1371600" y="4870450"/>
          <p14:tracePt t="204094" x="1371600" y="4889500"/>
          <p14:tracePt t="204595" x="1371600" y="488315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6642" name="Group 2">
            <a:extLst>
              <a:ext uri="{FF2B5EF4-FFF2-40B4-BE49-F238E27FC236}">
                <a16:creationId xmlns:a16="http://schemas.microsoft.com/office/drawing/2014/main" id="{746E6780-C6FD-4C0C-8A05-065A758AC37B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8686800" cy="6553200"/>
            <a:chOff x="0" y="96"/>
            <a:chExt cx="5472" cy="3840"/>
          </a:xfrm>
        </p:grpSpPr>
        <p:sp>
          <p:nvSpPr>
            <p:cNvPr id="496643" name="AutoShape 3">
              <a:extLst>
                <a:ext uri="{FF2B5EF4-FFF2-40B4-BE49-F238E27FC236}">
                  <a16:creationId xmlns:a16="http://schemas.microsoft.com/office/drawing/2014/main" id="{92C84D6E-4657-41FE-BA30-8DD189E3D3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336"/>
              <a:ext cx="5232" cy="3600"/>
            </a:xfrm>
            <a:prstGeom prst="roundRect">
              <a:avLst>
                <a:gd name="adj" fmla="val 13727"/>
              </a:avLst>
            </a:prstGeom>
            <a:noFill/>
            <a:ln w="50800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ko-KR" altLang="ko-KR" sz="2400">
                <a:latin typeface="Times New Roman" panose="02020603050405020304" pitchFamily="18" charset="0"/>
              </a:endParaRPr>
            </a:p>
          </p:txBody>
        </p:sp>
        <p:sp>
          <p:nvSpPr>
            <p:cNvPr id="496644" name="AutoShape 4">
              <a:extLst>
                <a:ext uri="{FF2B5EF4-FFF2-40B4-BE49-F238E27FC236}">
                  <a16:creationId xmlns:a16="http://schemas.microsoft.com/office/drawing/2014/main" id="{951D8485-38E4-4D55-A4B0-2D15BCC69967}"/>
                </a:ext>
              </a:extLst>
            </p:cNvPr>
            <p:cNvSpPr>
              <a:spLocks noChangeArrowheads="1"/>
            </p:cNvSpPr>
            <p:nvPr/>
          </p:nvSpPr>
          <p:spPr bwMode="blackWhite">
            <a:xfrm>
              <a:off x="0" y="96"/>
              <a:ext cx="5376" cy="768"/>
            </a:xfrm>
            <a:custGeom>
              <a:avLst/>
              <a:gdLst>
                <a:gd name="G0" fmla="+- 1000 0 0"/>
                <a:gd name="G1" fmla="+- 1000 0 0"/>
                <a:gd name="G2" fmla="+- G0 0 G1"/>
                <a:gd name="G3" fmla="*/ G1 1 2"/>
                <a:gd name="G4" fmla="+- G0 0 G3"/>
                <a:gd name="T0" fmla="*/ 0 w 1000"/>
                <a:gd name="T1" fmla="*/ 0 h 1000"/>
                <a:gd name="T2" fmla="*/ 6008 w 1000"/>
                <a:gd name="T3" fmla="*/ 0 h 1000"/>
                <a:gd name="T4" fmla="*/ 6508 w 1000"/>
                <a:gd name="T5" fmla="*/ 500 h 1000"/>
                <a:gd name="T6" fmla="*/ 6008 w 1000"/>
                <a:gd name="T7" fmla="*/ 999 h 1000"/>
                <a:gd name="T8" fmla="*/ 0 w 1000"/>
                <a:gd name="T9" fmla="*/ 1000 h 1000"/>
                <a:gd name="T10" fmla="*/ 0 w 1000"/>
                <a:gd name="T11" fmla="*/ 0 h 1000"/>
                <a:gd name="T12" fmla="*/ G4 w 1000"/>
                <a:gd name="T13" fmla="*/ G1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T10" t="T11" r="T12" b="T13"/>
              <a:pathLst>
                <a:path w="7000" h="1000">
                  <a:moveTo>
                    <a:pt x="0" y="0"/>
                  </a:moveTo>
                  <a:lnTo>
                    <a:pt x="6008" y="0"/>
                  </a:lnTo>
                  <a:cubicBezTo>
                    <a:pt x="6284" y="0"/>
                    <a:pt x="6508" y="223"/>
                    <a:pt x="6508" y="500"/>
                  </a:cubicBezTo>
                  <a:cubicBezTo>
                    <a:pt x="6508" y="776"/>
                    <a:pt x="6284" y="999"/>
                    <a:pt x="6008" y="999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ko-KR" altLang="ko-KR" sz="2400">
                <a:latin typeface="Times New Roman" panose="02020603050405020304" pitchFamily="18" charset="0"/>
              </a:endParaRPr>
            </a:p>
          </p:txBody>
        </p:sp>
        <p:sp>
          <p:nvSpPr>
            <p:cNvPr id="496645" name="Line 5">
              <a:extLst>
                <a:ext uri="{FF2B5EF4-FFF2-40B4-BE49-F238E27FC236}">
                  <a16:creationId xmlns:a16="http://schemas.microsoft.com/office/drawing/2014/main" id="{618240F5-BF53-475B-8E74-C7DF99FCC7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768"/>
              <a:ext cx="5088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96646" name="Text Box 6">
            <a:extLst>
              <a:ext uri="{FF2B5EF4-FFF2-40B4-BE49-F238E27FC236}">
                <a16:creationId xmlns:a16="http://schemas.microsoft.com/office/drawing/2014/main" id="{D1B3AC13-6334-4350-8500-F868B8737A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04800"/>
            <a:ext cx="5522913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굴림" panose="020B0600000101010101" pitchFamily="50" charset="-127"/>
              </a:rPr>
              <a:t>24.2   Socket Interface</a:t>
            </a:r>
          </a:p>
        </p:txBody>
      </p:sp>
      <p:sp>
        <p:nvSpPr>
          <p:cNvPr id="496647" name="Text Box 7">
            <a:extLst>
              <a:ext uri="{FF2B5EF4-FFF2-40B4-BE49-F238E27FC236}">
                <a16:creationId xmlns:a16="http://schemas.microsoft.com/office/drawing/2014/main" id="{61F497C2-0B5F-4070-9CE2-42AC2A456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524000"/>
            <a:ext cx="1739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ko-KR" sz="3200" i="1">
                <a:latin typeface="Arial" panose="020B0604020202020204" pitchFamily="34" charset="0"/>
                <a:ea typeface="굴림" panose="020B0600000101010101" pitchFamily="50" charset="-127"/>
              </a:rPr>
              <a:t>Sockets</a:t>
            </a:r>
          </a:p>
        </p:txBody>
      </p:sp>
      <p:sp>
        <p:nvSpPr>
          <p:cNvPr id="496648" name="Text Box 8">
            <a:extLst>
              <a:ext uri="{FF2B5EF4-FFF2-40B4-BE49-F238E27FC236}">
                <a16:creationId xmlns:a16="http://schemas.microsoft.com/office/drawing/2014/main" id="{552360C9-334F-4CAC-AFB3-A5A8228A83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2528888"/>
            <a:ext cx="624998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ko-KR" sz="3200" i="1">
                <a:latin typeface="Arial" panose="020B0604020202020204" pitchFamily="34" charset="0"/>
                <a:ea typeface="굴림" panose="020B0600000101010101" pitchFamily="50" charset="-127"/>
              </a:rPr>
              <a:t>Connectionless Iterative Server</a:t>
            </a:r>
          </a:p>
        </p:txBody>
      </p:sp>
      <p:sp>
        <p:nvSpPr>
          <p:cNvPr id="496649" name="Text Box 9">
            <a:extLst>
              <a:ext uri="{FF2B5EF4-FFF2-40B4-BE49-F238E27FC236}">
                <a16:creationId xmlns:a16="http://schemas.microsoft.com/office/drawing/2014/main" id="{B3F09310-1F36-4FA4-8A5C-826BF78B49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535363"/>
            <a:ext cx="559593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ko-KR" sz="3200" i="1">
                <a:latin typeface="Arial" panose="020B0604020202020204" pitchFamily="34" charset="0"/>
                <a:ea typeface="굴림" panose="020B0600000101010101" pitchFamily="50" charset="-127"/>
              </a:rPr>
              <a:t>Connection-Oriented Server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496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496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496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6647" grpId="0"/>
      <p:bldP spid="496648" grpId="0"/>
      <p:bldP spid="49664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378" name="Text Box 2">
            <a:extLst>
              <a:ext uri="{FF2B5EF4-FFF2-40B4-BE49-F238E27FC236}">
                <a16:creationId xmlns:a16="http://schemas.microsoft.com/office/drawing/2014/main" id="{EAC01D04-2D45-41E6-9764-7E60FAF9F5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24.5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>
                <a:latin typeface="Times New Roman" panose="02020603050405020304" pitchFamily="18" charset="0"/>
              </a:rPr>
              <a:t>Socket structure</a:t>
            </a:r>
          </a:p>
        </p:txBody>
      </p:sp>
      <p:sp>
        <p:nvSpPr>
          <p:cNvPr id="485379" name="Rectangle 3">
            <a:extLst>
              <a:ext uri="{FF2B5EF4-FFF2-40B4-BE49-F238E27FC236}">
                <a16:creationId xmlns:a16="http://schemas.microsoft.com/office/drawing/2014/main" id="{A3D1FE8D-5F45-4F47-A78A-8A2BC642583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5380" name="Rectangle 4">
            <a:extLst>
              <a:ext uri="{FF2B5EF4-FFF2-40B4-BE49-F238E27FC236}">
                <a16:creationId xmlns:a16="http://schemas.microsoft.com/office/drawing/2014/main" id="{8A69A9D6-296F-4444-B3E3-0AC9097AD0E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5381" name="Rectangle 5">
            <a:extLst>
              <a:ext uri="{FF2B5EF4-FFF2-40B4-BE49-F238E27FC236}">
                <a16:creationId xmlns:a16="http://schemas.microsoft.com/office/drawing/2014/main" id="{4C01A754-102B-46CC-B0B9-D23A994A782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5382" name="Rectangle 6">
            <a:extLst>
              <a:ext uri="{FF2B5EF4-FFF2-40B4-BE49-F238E27FC236}">
                <a16:creationId xmlns:a16="http://schemas.microsoft.com/office/drawing/2014/main" id="{E609A75A-8EF3-43D0-9463-2903AAEC399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5383" name="Rectangle 7">
            <a:extLst>
              <a:ext uri="{FF2B5EF4-FFF2-40B4-BE49-F238E27FC236}">
                <a16:creationId xmlns:a16="http://schemas.microsoft.com/office/drawing/2014/main" id="{A77097D8-94A2-4B88-9F82-C31BF6AB218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5384" name="Rectangle 8">
            <a:extLst>
              <a:ext uri="{FF2B5EF4-FFF2-40B4-BE49-F238E27FC236}">
                <a16:creationId xmlns:a16="http://schemas.microsoft.com/office/drawing/2014/main" id="{08ECE937-2003-4FFA-80A3-B96B4D7CF4A2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5385" name="Rectangle 9">
            <a:extLst>
              <a:ext uri="{FF2B5EF4-FFF2-40B4-BE49-F238E27FC236}">
                <a16:creationId xmlns:a16="http://schemas.microsoft.com/office/drawing/2014/main" id="{48577E1F-C958-4D7E-AE67-B710FC80E98E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pic>
        <p:nvPicPr>
          <p:cNvPr id="485386" name="Picture 10">
            <a:extLst>
              <a:ext uri="{FF2B5EF4-FFF2-40B4-BE49-F238E27FC236}">
                <a16:creationId xmlns:a16="http://schemas.microsoft.com/office/drawing/2014/main" id="{4D2BCF33-1931-4C26-BAEE-23D7BF2B0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950" y="2316163"/>
            <a:ext cx="6642100" cy="2219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Text Box 2">
            <a:extLst>
              <a:ext uri="{FF2B5EF4-FFF2-40B4-BE49-F238E27FC236}">
                <a16:creationId xmlns:a16="http://schemas.microsoft.com/office/drawing/2014/main" id="{9BA33385-FE31-48B7-B194-52B826DA7A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24.6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>
                <a:latin typeface="Times New Roman" panose="02020603050405020304" pitchFamily="18" charset="0"/>
              </a:rPr>
              <a:t>Socket types</a:t>
            </a:r>
          </a:p>
        </p:txBody>
      </p:sp>
      <p:sp>
        <p:nvSpPr>
          <p:cNvPr id="486403" name="Rectangle 3">
            <a:extLst>
              <a:ext uri="{FF2B5EF4-FFF2-40B4-BE49-F238E27FC236}">
                <a16:creationId xmlns:a16="http://schemas.microsoft.com/office/drawing/2014/main" id="{50F194AB-93E5-4F9C-8E82-BB18EFEFC7B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6404" name="Rectangle 4">
            <a:extLst>
              <a:ext uri="{FF2B5EF4-FFF2-40B4-BE49-F238E27FC236}">
                <a16:creationId xmlns:a16="http://schemas.microsoft.com/office/drawing/2014/main" id="{B66821EA-9877-42AE-900A-178DF9FE5F4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6405" name="Rectangle 5">
            <a:extLst>
              <a:ext uri="{FF2B5EF4-FFF2-40B4-BE49-F238E27FC236}">
                <a16:creationId xmlns:a16="http://schemas.microsoft.com/office/drawing/2014/main" id="{AB36EB05-6014-4BA6-B3C5-70FBE8585C7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6406" name="Rectangle 6">
            <a:extLst>
              <a:ext uri="{FF2B5EF4-FFF2-40B4-BE49-F238E27FC236}">
                <a16:creationId xmlns:a16="http://schemas.microsoft.com/office/drawing/2014/main" id="{C0C3C6DF-BBC3-4922-8CEA-6E967D1F86E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6407" name="Rectangle 7">
            <a:extLst>
              <a:ext uri="{FF2B5EF4-FFF2-40B4-BE49-F238E27FC236}">
                <a16:creationId xmlns:a16="http://schemas.microsoft.com/office/drawing/2014/main" id="{707A6E16-534B-406E-8C29-1B674EDB541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6408" name="Rectangle 8">
            <a:extLst>
              <a:ext uri="{FF2B5EF4-FFF2-40B4-BE49-F238E27FC236}">
                <a16:creationId xmlns:a16="http://schemas.microsoft.com/office/drawing/2014/main" id="{0DBD84B8-4EA9-42AD-A9C1-6DF0C7C89588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6409" name="Rectangle 9">
            <a:extLst>
              <a:ext uri="{FF2B5EF4-FFF2-40B4-BE49-F238E27FC236}">
                <a16:creationId xmlns:a16="http://schemas.microsoft.com/office/drawing/2014/main" id="{4565B14F-EB5E-47DA-9C1F-796C94B8D37D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pic>
        <p:nvPicPr>
          <p:cNvPr id="486410" name="Picture 10">
            <a:extLst>
              <a:ext uri="{FF2B5EF4-FFF2-40B4-BE49-F238E27FC236}">
                <a16:creationId xmlns:a16="http://schemas.microsoft.com/office/drawing/2014/main" id="{20821799-6568-4A81-B9AB-014073B610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125" y="1274763"/>
            <a:ext cx="6381750" cy="430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426" name="Text Box 2">
            <a:extLst>
              <a:ext uri="{FF2B5EF4-FFF2-40B4-BE49-F238E27FC236}">
                <a16:creationId xmlns:a16="http://schemas.microsoft.com/office/drawing/2014/main" id="{BD066365-B864-4A86-9CE9-D826F5402D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90488"/>
            <a:ext cx="78486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24.7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>
                <a:latin typeface="Times New Roman" panose="02020603050405020304" pitchFamily="18" charset="0"/>
              </a:rPr>
              <a:t>Socket interface for connectionless iterative server</a:t>
            </a:r>
          </a:p>
        </p:txBody>
      </p:sp>
      <p:sp>
        <p:nvSpPr>
          <p:cNvPr id="487427" name="Rectangle 3">
            <a:extLst>
              <a:ext uri="{FF2B5EF4-FFF2-40B4-BE49-F238E27FC236}">
                <a16:creationId xmlns:a16="http://schemas.microsoft.com/office/drawing/2014/main" id="{857B90B0-1E71-4480-8CEF-BD798CA91A45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7428" name="Rectangle 4">
            <a:extLst>
              <a:ext uri="{FF2B5EF4-FFF2-40B4-BE49-F238E27FC236}">
                <a16:creationId xmlns:a16="http://schemas.microsoft.com/office/drawing/2014/main" id="{648359BC-6755-4667-B322-463FEA19B3F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7429" name="Rectangle 5">
            <a:extLst>
              <a:ext uri="{FF2B5EF4-FFF2-40B4-BE49-F238E27FC236}">
                <a16:creationId xmlns:a16="http://schemas.microsoft.com/office/drawing/2014/main" id="{D34C3D07-D13A-4C01-9898-665AEFA3370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7430" name="Rectangle 6">
            <a:extLst>
              <a:ext uri="{FF2B5EF4-FFF2-40B4-BE49-F238E27FC236}">
                <a16:creationId xmlns:a16="http://schemas.microsoft.com/office/drawing/2014/main" id="{9600D819-4AA2-4145-92CD-017422916325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7431" name="Rectangle 7">
            <a:extLst>
              <a:ext uri="{FF2B5EF4-FFF2-40B4-BE49-F238E27FC236}">
                <a16:creationId xmlns:a16="http://schemas.microsoft.com/office/drawing/2014/main" id="{6421521B-5D93-41FE-BA43-787D3E83070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7432" name="Rectangle 8">
            <a:extLst>
              <a:ext uri="{FF2B5EF4-FFF2-40B4-BE49-F238E27FC236}">
                <a16:creationId xmlns:a16="http://schemas.microsoft.com/office/drawing/2014/main" id="{4B0C451A-A98D-46E1-963F-A8C5C02D6E5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7433" name="Rectangle 9">
            <a:extLst>
              <a:ext uri="{FF2B5EF4-FFF2-40B4-BE49-F238E27FC236}">
                <a16:creationId xmlns:a16="http://schemas.microsoft.com/office/drawing/2014/main" id="{BF3A22BB-25DA-40C4-8C4D-AD74DCA262DE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pic>
        <p:nvPicPr>
          <p:cNvPr id="487434" name="Picture 10">
            <a:extLst>
              <a:ext uri="{FF2B5EF4-FFF2-40B4-BE49-F238E27FC236}">
                <a16:creationId xmlns:a16="http://schemas.microsoft.com/office/drawing/2014/main" id="{5FC26604-1536-478C-B5E6-2736D01A9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488" y="1114425"/>
            <a:ext cx="6919912" cy="5362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450" name="Text Box 2">
            <a:extLst>
              <a:ext uri="{FF2B5EF4-FFF2-40B4-BE49-F238E27FC236}">
                <a16:creationId xmlns:a16="http://schemas.microsoft.com/office/drawing/2014/main" id="{441E6319-635D-48DF-B999-A4AD17DE46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90488"/>
            <a:ext cx="76962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24.8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>
                <a:latin typeface="Times New Roman" panose="02020603050405020304" pitchFamily="18" charset="0"/>
              </a:rPr>
              <a:t>Socket interface for connection-oriented concurrent server</a:t>
            </a:r>
          </a:p>
        </p:txBody>
      </p:sp>
      <p:sp>
        <p:nvSpPr>
          <p:cNvPr id="488451" name="Rectangle 3">
            <a:extLst>
              <a:ext uri="{FF2B5EF4-FFF2-40B4-BE49-F238E27FC236}">
                <a16:creationId xmlns:a16="http://schemas.microsoft.com/office/drawing/2014/main" id="{84FE57F8-F5CC-4FD0-87F7-6B830510A44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8452" name="Rectangle 4">
            <a:extLst>
              <a:ext uri="{FF2B5EF4-FFF2-40B4-BE49-F238E27FC236}">
                <a16:creationId xmlns:a16="http://schemas.microsoft.com/office/drawing/2014/main" id="{FAFED932-454F-429F-B5F1-14FC4CC1B07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8453" name="Rectangle 5">
            <a:extLst>
              <a:ext uri="{FF2B5EF4-FFF2-40B4-BE49-F238E27FC236}">
                <a16:creationId xmlns:a16="http://schemas.microsoft.com/office/drawing/2014/main" id="{645B9C99-9125-49B5-AE61-C26F623AAA8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8454" name="Rectangle 6">
            <a:extLst>
              <a:ext uri="{FF2B5EF4-FFF2-40B4-BE49-F238E27FC236}">
                <a16:creationId xmlns:a16="http://schemas.microsoft.com/office/drawing/2014/main" id="{73C3E2D7-8DF6-4C12-B0A6-8CAA799643C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8455" name="Rectangle 7">
            <a:extLst>
              <a:ext uri="{FF2B5EF4-FFF2-40B4-BE49-F238E27FC236}">
                <a16:creationId xmlns:a16="http://schemas.microsoft.com/office/drawing/2014/main" id="{EC1E1147-26B1-45A6-B65F-B5638D7A524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8456" name="Rectangle 8">
            <a:extLst>
              <a:ext uri="{FF2B5EF4-FFF2-40B4-BE49-F238E27FC236}">
                <a16:creationId xmlns:a16="http://schemas.microsoft.com/office/drawing/2014/main" id="{498BDDE9-E562-49AA-94C5-E6D3C9540307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8457" name="Rectangle 9">
            <a:extLst>
              <a:ext uri="{FF2B5EF4-FFF2-40B4-BE49-F238E27FC236}">
                <a16:creationId xmlns:a16="http://schemas.microsoft.com/office/drawing/2014/main" id="{9ED0F5F2-C118-4472-9A15-C141B06447DC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pic>
        <p:nvPicPr>
          <p:cNvPr id="488458" name="Picture 10">
            <a:extLst>
              <a:ext uri="{FF2B5EF4-FFF2-40B4-BE49-F238E27FC236}">
                <a16:creationId xmlns:a16="http://schemas.microsoft.com/office/drawing/2014/main" id="{E0A6E744-B7F0-49B7-A43E-341F6C8A29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004888"/>
            <a:ext cx="5156200" cy="544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B1B8543-41D9-4CD5-8945-0E18A3DFB09F}"/>
              </a:ext>
            </a:extLst>
          </p:cNvPr>
          <p:cNvSpPr/>
          <p:nvPr/>
        </p:nvSpPr>
        <p:spPr bwMode="auto">
          <a:xfrm>
            <a:off x="8002419" y="1432883"/>
            <a:ext cx="1041016" cy="3048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4A8EF3-6FA6-48DE-B1A8-CB762619DBD6}"/>
              </a:ext>
            </a:extLst>
          </p:cNvPr>
          <p:cNvSpPr txBox="1"/>
          <p:nvPr/>
        </p:nvSpPr>
        <p:spPr>
          <a:xfrm>
            <a:off x="7086600" y="1052513"/>
            <a:ext cx="6703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server</a:t>
            </a:r>
            <a:endParaRPr lang="ko-KR" altLang="en-US" sz="1200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73B10036-C295-4C79-B9B0-948302BFF9D1}"/>
              </a:ext>
            </a:extLst>
          </p:cNvPr>
          <p:cNvSpPr/>
          <p:nvPr/>
        </p:nvSpPr>
        <p:spPr bwMode="auto">
          <a:xfrm>
            <a:off x="7193188" y="1366667"/>
            <a:ext cx="457200" cy="408801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555CD77-5EF9-4756-B9CF-16EE6C78F6F5}"/>
              </a:ext>
            </a:extLst>
          </p:cNvPr>
          <p:cNvSpPr/>
          <p:nvPr/>
        </p:nvSpPr>
        <p:spPr bwMode="auto">
          <a:xfrm>
            <a:off x="6622633" y="2209800"/>
            <a:ext cx="457200" cy="408801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A0195A3F-FB6C-4D58-B464-32D2033C7195}"/>
              </a:ext>
            </a:extLst>
          </p:cNvPr>
          <p:cNvCxnSpPr>
            <a:cxnSpLocks/>
            <a:stCxn id="16" idx="4"/>
            <a:endCxn id="17" idx="0"/>
          </p:cNvCxnSpPr>
          <p:nvPr/>
        </p:nvCxnSpPr>
        <p:spPr bwMode="auto">
          <a:xfrm flipH="1">
            <a:off x="6851233" y="1775468"/>
            <a:ext cx="570555" cy="43433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765A9A1-AAB6-40CD-937A-A59C2C216422}"/>
              </a:ext>
            </a:extLst>
          </p:cNvPr>
          <p:cNvSpPr txBox="1"/>
          <p:nvPr/>
        </p:nvSpPr>
        <p:spPr>
          <a:xfrm>
            <a:off x="6676230" y="1777095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fork</a:t>
            </a:r>
            <a:endParaRPr lang="ko-KR" alt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841F0D-7831-472E-BE11-B834F6689E85}"/>
              </a:ext>
            </a:extLst>
          </p:cNvPr>
          <p:cNvSpPr txBox="1"/>
          <p:nvPr/>
        </p:nvSpPr>
        <p:spPr>
          <a:xfrm>
            <a:off x="8002419" y="1129073"/>
            <a:ext cx="11641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server’s PCB</a:t>
            </a:r>
            <a:endParaRPr lang="ko-KR" altLang="en-US" sz="12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7634C5E-7374-4C60-A515-B4FC8E2E3089}"/>
              </a:ext>
            </a:extLst>
          </p:cNvPr>
          <p:cNvSpPr txBox="1"/>
          <p:nvPr/>
        </p:nvSpPr>
        <p:spPr>
          <a:xfrm>
            <a:off x="8068065" y="1748006"/>
            <a:ext cx="10150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I/O handlers</a:t>
            </a:r>
            <a:endParaRPr lang="ko-KR" altLang="en-US" sz="100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5A8F74F-AF93-4933-B271-C42BDB1A64E9}"/>
              </a:ext>
            </a:extLst>
          </p:cNvPr>
          <p:cNvSpPr/>
          <p:nvPr/>
        </p:nvSpPr>
        <p:spPr bwMode="auto">
          <a:xfrm>
            <a:off x="8010765" y="1735280"/>
            <a:ext cx="1041016" cy="3048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E5323D-234B-4133-BB1A-39206AF67D77}"/>
              </a:ext>
            </a:extLst>
          </p:cNvPr>
          <p:cNvSpPr txBox="1"/>
          <p:nvPr/>
        </p:nvSpPr>
        <p:spPr>
          <a:xfrm>
            <a:off x="8057610" y="1432883"/>
            <a:ext cx="7906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Registers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A3226F6-296D-4C88-840F-4A12DE0EEEAB}"/>
              </a:ext>
            </a:extLst>
          </p:cNvPr>
          <p:cNvSpPr/>
          <p:nvPr/>
        </p:nvSpPr>
        <p:spPr bwMode="auto">
          <a:xfrm>
            <a:off x="5759882" y="3019818"/>
            <a:ext cx="1041016" cy="3048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7F35848-97C8-49C6-955A-60DCAF642CAD}"/>
              </a:ext>
            </a:extLst>
          </p:cNvPr>
          <p:cNvSpPr txBox="1"/>
          <p:nvPr/>
        </p:nvSpPr>
        <p:spPr>
          <a:xfrm>
            <a:off x="5759882" y="2716008"/>
            <a:ext cx="10278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child’s PCB</a:t>
            </a:r>
            <a:endParaRPr lang="ko-KR" altLang="en-US" sz="1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E84ECAB-0E5E-4238-B189-48D6A843155D}"/>
              </a:ext>
            </a:extLst>
          </p:cNvPr>
          <p:cNvSpPr txBox="1"/>
          <p:nvPr/>
        </p:nvSpPr>
        <p:spPr>
          <a:xfrm>
            <a:off x="5825528" y="3334941"/>
            <a:ext cx="10150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I/O handlers</a:t>
            </a:r>
            <a:endParaRPr lang="ko-KR" altLang="en-US" sz="10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0964B53-44E7-4504-999A-EB4F039A9E1B}"/>
              </a:ext>
            </a:extLst>
          </p:cNvPr>
          <p:cNvSpPr/>
          <p:nvPr/>
        </p:nvSpPr>
        <p:spPr bwMode="auto">
          <a:xfrm>
            <a:off x="5768228" y="3322215"/>
            <a:ext cx="1041016" cy="3048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B3CB22B-4562-4385-B235-077217DE4D81}"/>
              </a:ext>
            </a:extLst>
          </p:cNvPr>
          <p:cNvSpPr txBox="1"/>
          <p:nvPr/>
        </p:nvSpPr>
        <p:spPr>
          <a:xfrm>
            <a:off x="5815073" y="3019818"/>
            <a:ext cx="7906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Registers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E929F52-8632-4D69-8C92-5203FF16ACB6}"/>
              </a:ext>
            </a:extLst>
          </p:cNvPr>
          <p:cNvSpPr txBox="1"/>
          <p:nvPr/>
        </p:nvSpPr>
        <p:spPr>
          <a:xfrm>
            <a:off x="6210374" y="2025447"/>
            <a:ext cx="553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child</a:t>
            </a:r>
            <a:endParaRPr lang="ko-KR" altLang="en-US" sz="1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27CE1F1-F04E-4C8F-89F6-DECCE1B97C96}"/>
              </a:ext>
            </a:extLst>
          </p:cNvPr>
          <p:cNvSpPr txBox="1"/>
          <p:nvPr/>
        </p:nvSpPr>
        <p:spPr>
          <a:xfrm>
            <a:off x="7050864" y="2895219"/>
            <a:ext cx="5421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exec</a:t>
            </a:r>
            <a:endParaRPr lang="ko-KR" altLang="en-US" sz="1200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DA40B1D5-F019-45CD-BB10-2BC662A59B80}"/>
              </a:ext>
            </a:extLst>
          </p:cNvPr>
          <p:cNvCxnSpPr>
            <a:cxnSpLocks/>
          </p:cNvCxnSpPr>
          <p:nvPr/>
        </p:nvCxnSpPr>
        <p:spPr bwMode="auto">
          <a:xfrm flipV="1">
            <a:off x="6905460" y="3322215"/>
            <a:ext cx="851516" cy="73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825390C-C5A3-4F9F-9D4E-52CC79F503A0}"/>
              </a:ext>
            </a:extLst>
          </p:cNvPr>
          <p:cNvSpPr/>
          <p:nvPr/>
        </p:nvSpPr>
        <p:spPr bwMode="auto">
          <a:xfrm>
            <a:off x="7942238" y="3004049"/>
            <a:ext cx="1041016" cy="3048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AA2CD86-1377-4D75-90F7-0EAE5A9F93DC}"/>
              </a:ext>
            </a:extLst>
          </p:cNvPr>
          <p:cNvSpPr txBox="1"/>
          <p:nvPr/>
        </p:nvSpPr>
        <p:spPr>
          <a:xfrm>
            <a:off x="7942238" y="2700239"/>
            <a:ext cx="10278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child’s PCB</a:t>
            </a:r>
            <a:endParaRPr lang="ko-KR" altLang="en-US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2E3634F-07B9-40F9-91A9-911106915422}"/>
              </a:ext>
            </a:extLst>
          </p:cNvPr>
          <p:cNvSpPr txBox="1"/>
          <p:nvPr/>
        </p:nvSpPr>
        <p:spPr>
          <a:xfrm>
            <a:off x="8007884" y="3319172"/>
            <a:ext cx="10150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I/O handlers</a:t>
            </a:r>
            <a:endParaRPr lang="ko-KR" altLang="en-US" sz="10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C6EE8B6-C3FB-4A2C-B465-E24B6BEA2AB2}"/>
              </a:ext>
            </a:extLst>
          </p:cNvPr>
          <p:cNvSpPr/>
          <p:nvPr/>
        </p:nvSpPr>
        <p:spPr bwMode="auto">
          <a:xfrm>
            <a:off x="7950584" y="3306446"/>
            <a:ext cx="1041016" cy="3048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anose="020B060403050404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7C8E742-9EA1-4F9F-A352-48E2AB01F8D8}"/>
              </a:ext>
            </a:extLst>
          </p:cNvPr>
          <p:cNvSpPr txBox="1"/>
          <p:nvPr/>
        </p:nvSpPr>
        <p:spPr>
          <a:xfrm>
            <a:off x="7997429" y="3004049"/>
            <a:ext cx="79060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Registers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7C69028-DE0C-41A1-91D8-A1B5437F3107}"/>
              </a:ext>
            </a:extLst>
          </p:cNvPr>
          <p:cNvSpPr txBox="1"/>
          <p:nvPr/>
        </p:nvSpPr>
        <p:spPr>
          <a:xfrm>
            <a:off x="7406594" y="2196844"/>
            <a:ext cx="17860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연결된 소켓도 </a:t>
            </a:r>
            <a:r>
              <a:rPr lang="en-US" altLang="ko-KR" sz="1200" dirty="0"/>
              <a:t>handler</a:t>
            </a:r>
            <a:endParaRPr lang="ko-KR" altLang="en-US" sz="1200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8DE3E23C-B0E1-4FD1-9B45-C15BF8A1A88C}"/>
              </a:ext>
            </a:extLst>
          </p:cNvPr>
          <p:cNvCxnSpPr>
            <a:cxnSpLocks/>
            <a:endCxn id="24" idx="2"/>
          </p:cNvCxnSpPr>
          <p:nvPr/>
        </p:nvCxnSpPr>
        <p:spPr bwMode="auto">
          <a:xfrm flipV="1">
            <a:off x="8131361" y="1994227"/>
            <a:ext cx="444215" cy="24040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5301896-1C29-4DD0-B5AC-894EBBDBAD05}"/>
              </a:ext>
            </a:extLst>
          </p:cNvPr>
          <p:cNvSpPr txBox="1"/>
          <p:nvPr/>
        </p:nvSpPr>
        <p:spPr>
          <a:xfrm>
            <a:off x="7321737" y="3839055"/>
            <a:ext cx="1388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</a:rPr>
              <a:t>연결된 소켓을</a:t>
            </a:r>
            <a:endParaRPr lang="en-US" altLang="ko-KR" sz="1200" dirty="0">
              <a:solidFill>
                <a:srgbClr val="FF0000"/>
              </a:solidFill>
            </a:endParaRPr>
          </a:p>
          <a:p>
            <a:r>
              <a:rPr lang="en-US" altLang="ko-KR" sz="1200" dirty="0">
                <a:solidFill>
                  <a:srgbClr val="FF0000"/>
                </a:solidFill>
              </a:rPr>
              <a:t>Child</a:t>
            </a:r>
            <a:r>
              <a:rPr lang="ko-KR" altLang="en-US" sz="1200" dirty="0">
                <a:solidFill>
                  <a:srgbClr val="FF0000"/>
                </a:solidFill>
              </a:rPr>
              <a:t>가 사용가능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97CAA916-229E-431B-A00B-AC93E8B0B231}"/>
              </a:ext>
            </a:extLst>
          </p:cNvPr>
          <p:cNvCxnSpPr>
            <a:cxnSpLocks/>
          </p:cNvCxnSpPr>
          <p:nvPr/>
        </p:nvCxnSpPr>
        <p:spPr bwMode="auto">
          <a:xfrm flipV="1">
            <a:off x="7775321" y="3536658"/>
            <a:ext cx="454279" cy="3231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45878F39-997D-45CA-8783-D4084E18A82C}"/>
              </a:ext>
            </a:extLst>
          </p:cNvPr>
          <p:cNvSpPr txBox="1"/>
          <p:nvPr/>
        </p:nvSpPr>
        <p:spPr>
          <a:xfrm>
            <a:off x="4731467" y="4314804"/>
            <a:ext cx="1944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왜 이렇게 복잡하게 할까</a:t>
            </a:r>
            <a:r>
              <a:rPr lang="en-US" altLang="ko-KR" sz="1200" dirty="0"/>
              <a:t>?</a:t>
            </a:r>
            <a:endParaRPr lang="ko-KR" altLang="en-US" sz="12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00B89EB-6AD5-4E0C-BD41-83C6EE6EEE20}"/>
              </a:ext>
            </a:extLst>
          </p:cNvPr>
          <p:cNvSpPr txBox="1"/>
          <p:nvPr/>
        </p:nvSpPr>
        <p:spPr>
          <a:xfrm>
            <a:off x="4719276" y="4689830"/>
            <a:ext cx="393729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운영체제에서 </a:t>
            </a:r>
            <a:r>
              <a:rPr lang="en-US" altLang="ko-KR" sz="1200" dirty="0"/>
              <a:t>process</a:t>
            </a:r>
            <a:r>
              <a:rPr lang="ko-KR" altLang="en-US" sz="1200" dirty="0"/>
              <a:t>들은 서로 독립적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서로의 메모리를 접근할 수 없음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독립적인 </a:t>
            </a:r>
            <a:r>
              <a:rPr lang="en-US" altLang="ko-KR" sz="1200" dirty="0"/>
              <a:t>process</a:t>
            </a:r>
            <a:r>
              <a:rPr lang="ko-KR" altLang="en-US" sz="1200" dirty="0"/>
              <a:t>가 자료를 공유하는 방법은 </a:t>
            </a:r>
            <a:endParaRPr lang="en-US" altLang="ko-KR" sz="1200" dirty="0"/>
          </a:p>
          <a:p>
            <a:r>
              <a:rPr lang="en-US" altLang="ko-KR" sz="1200" dirty="0"/>
              <a:t>    shared memory/message passing </a:t>
            </a:r>
            <a:r>
              <a:rPr lang="ko-KR" altLang="en-US" sz="1200" dirty="0"/>
              <a:t>방법이</a:t>
            </a:r>
            <a:endParaRPr lang="en-US" altLang="ko-KR" sz="1200" dirty="0"/>
          </a:p>
          <a:p>
            <a:r>
              <a:rPr lang="en-US" altLang="ko-KR" sz="1200" dirty="0"/>
              <a:t>   </a:t>
            </a:r>
            <a:r>
              <a:rPr lang="ko-KR" altLang="en-US" sz="1200" dirty="0"/>
              <a:t>있지만 이는 사전에 서로를 인지해야 한다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   </a:t>
            </a:r>
            <a:r>
              <a:rPr lang="ko-KR" altLang="en-US" sz="1200" dirty="0"/>
              <a:t>하지만 </a:t>
            </a:r>
            <a:r>
              <a:rPr lang="en-US" altLang="ko-KR" sz="1200" dirty="0"/>
              <a:t>server</a:t>
            </a:r>
            <a:r>
              <a:rPr lang="ko-KR" altLang="en-US" sz="1200" dirty="0"/>
              <a:t>는 서로 다른 타입의 수많은 </a:t>
            </a:r>
            <a:r>
              <a:rPr lang="en-US" altLang="ko-KR" sz="1200" dirty="0"/>
              <a:t>child</a:t>
            </a:r>
            <a:r>
              <a:rPr lang="ko-KR" altLang="en-US" sz="1200" dirty="0"/>
              <a:t>가 </a:t>
            </a:r>
            <a:endParaRPr lang="en-US" altLang="ko-KR" sz="1200" dirty="0"/>
          </a:p>
          <a:p>
            <a:r>
              <a:rPr lang="en-US" altLang="ko-KR" sz="1200" dirty="0"/>
              <a:t>   </a:t>
            </a:r>
            <a:r>
              <a:rPr lang="ko-KR" altLang="en-US" sz="1200" dirty="0"/>
              <a:t>언제 어떻게 데이터를 공유해야 하는지 알기 어려움</a:t>
            </a:r>
            <a:endParaRPr lang="en-US" altLang="ko-KR" sz="1200" dirty="0"/>
          </a:p>
          <a:p>
            <a:pPr marL="171450" indent="-171450">
              <a:buFontTx/>
              <a:buChar char="-"/>
            </a:pPr>
            <a:r>
              <a:rPr lang="ko-KR" altLang="en-US" sz="1200" dirty="0"/>
              <a:t>즉</a:t>
            </a:r>
            <a:r>
              <a:rPr lang="en-US" altLang="ko-KR" sz="1200" dirty="0"/>
              <a:t>, </a:t>
            </a:r>
            <a:r>
              <a:rPr lang="ko-KR" altLang="en-US" sz="1200" dirty="0"/>
              <a:t>위의 방법은 코딩이 매우 복잡하고 난해하고</a:t>
            </a:r>
            <a:endParaRPr lang="en-US" altLang="ko-KR" sz="1200" dirty="0"/>
          </a:p>
          <a:p>
            <a:r>
              <a:rPr lang="en-US" altLang="ko-KR" sz="1200" dirty="0"/>
              <a:t>  fork-exec </a:t>
            </a:r>
            <a:r>
              <a:rPr lang="ko-KR" altLang="en-US" sz="1200" dirty="0"/>
              <a:t>조합이 </a:t>
            </a:r>
            <a:r>
              <a:rPr lang="en-US" altLang="ko-KR" sz="1200" dirty="0"/>
              <a:t>server</a:t>
            </a:r>
            <a:r>
              <a:rPr lang="ko-KR" altLang="en-US" sz="1200" dirty="0"/>
              <a:t>가 </a:t>
            </a:r>
            <a:r>
              <a:rPr lang="en-US" altLang="ko-KR" sz="1200" dirty="0"/>
              <a:t>child</a:t>
            </a:r>
            <a:r>
              <a:rPr lang="ko-KR" altLang="en-US" sz="1200" dirty="0"/>
              <a:t>에게 일을 떠넘기고</a:t>
            </a:r>
            <a:endParaRPr lang="en-US" altLang="ko-KR" sz="1200" dirty="0"/>
          </a:p>
          <a:p>
            <a:r>
              <a:rPr lang="en-US" altLang="ko-KR" sz="1200" dirty="0"/>
              <a:t> </a:t>
            </a:r>
            <a:r>
              <a:rPr lang="ko-KR" altLang="en-US" sz="1200" dirty="0"/>
              <a:t>잊어버리기 매우 좋은 방법 </a:t>
            </a:r>
            <a:endParaRPr lang="en-US" altLang="ko-KR" sz="1200" dirty="0"/>
          </a:p>
          <a:p>
            <a:r>
              <a:rPr lang="en-US" altLang="ko-KR" sz="1200" dirty="0"/>
              <a:t>  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22" name="Rectangle 2">
            <a:extLst>
              <a:ext uri="{FF2B5EF4-FFF2-40B4-BE49-F238E27FC236}">
                <a16:creationId xmlns:a16="http://schemas.microsoft.com/office/drawing/2014/main" id="{DA6B946D-8502-4041-AAEB-AA393A75F42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1523" name="Rectangle 3">
            <a:extLst>
              <a:ext uri="{FF2B5EF4-FFF2-40B4-BE49-F238E27FC236}">
                <a16:creationId xmlns:a16="http://schemas.microsoft.com/office/drawing/2014/main" id="{28FB02D0-71E6-45FE-B5E1-AEC7EF803AC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1524" name="Rectangle 4">
            <a:extLst>
              <a:ext uri="{FF2B5EF4-FFF2-40B4-BE49-F238E27FC236}">
                <a16:creationId xmlns:a16="http://schemas.microsoft.com/office/drawing/2014/main" id="{C14134B7-5D9C-427C-88D4-A51C9C9B0EA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1525" name="Rectangle 5">
            <a:extLst>
              <a:ext uri="{FF2B5EF4-FFF2-40B4-BE49-F238E27FC236}">
                <a16:creationId xmlns:a16="http://schemas.microsoft.com/office/drawing/2014/main" id="{7C48CBB8-E801-44E5-8D92-907FB9DBBBA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1526" name="Rectangle 6">
            <a:extLst>
              <a:ext uri="{FF2B5EF4-FFF2-40B4-BE49-F238E27FC236}">
                <a16:creationId xmlns:a16="http://schemas.microsoft.com/office/drawing/2014/main" id="{FE0EA107-B549-4B21-82E8-231F120B2F4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1527" name="Rectangle 7">
            <a:extLst>
              <a:ext uri="{FF2B5EF4-FFF2-40B4-BE49-F238E27FC236}">
                <a16:creationId xmlns:a16="http://schemas.microsoft.com/office/drawing/2014/main" id="{9FAD96CF-B6BD-4149-AD9F-4E12F99BECB8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1528" name="Rectangle 8">
            <a:extLst>
              <a:ext uri="{FF2B5EF4-FFF2-40B4-BE49-F238E27FC236}">
                <a16:creationId xmlns:a16="http://schemas.microsoft.com/office/drawing/2014/main" id="{6CFECCBC-DA61-424F-B3FA-B7349B39187F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1529" name="Text Box 9">
            <a:extLst>
              <a:ext uri="{FF2B5EF4-FFF2-40B4-BE49-F238E27FC236}">
                <a16:creationId xmlns:a16="http://schemas.microsoft.com/office/drawing/2014/main" id="{5850225F-E14A-481C-B7FB-AAFF43CF11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9525" y="41275"/>
            <a:ext cx="38306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ko-KR" sz="2400">
                <a:latin typeface="Times New Roman" panose="02020603050405020304" pitchFamily="18" charset="0"/>
                <a:ea typeface="굴림" panose="020B0600000101010101" pitchFamily="50" charset="-127"/>
              </a:rPr>
              <a:t>Position of application layer</a:t>
            </a:r>
          </a:p>
        </p:txBody>
      </p:sp>
      <p:pic>
        <p:nvPicPr>
          <p:cNvPr id="491531" name="Picture 11">
            <a:extLst>
              <a:ext uri="{FF2B5EF4-FFF2-40B4-BE49-F238E27FC236}">
                <a16:creationId xmlns:a16="http://schemas.microsoft.com/office/drawing/2014/main" id="{EBCA9C58-00EE-4CA9-BFC9-B04AA2AF1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438" y="1412875"/>
            <a:ext cx="5697537" cy="4032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>
            <a:extLst>
              <a:ext uri="{FF2B5EF4-FFF2-40B4-BE49-F238E27FC236}">
                <a16:creationId xmlns:a16="http://schemas.microsoft.com/office/drawing/2014/main" id="{C16DBC36-A1D8-46A8-8055-DA4FB5740F6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2547" name="Rectangle 3">
            <a:extLst>
              <a:ext uri="{FF2B5EF4-FFF2-40B4-BE49-F238E27FC236}">
                <a16:creationId xmlns:a16="http://schemas.microsoft.com/office/drawing/2014/main" id="{4927A95C-BBE6-4FBC-95C7-36ECC66B6891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2548" name="Rectangle 4">
            <a:extLst>
              <a:ext uri="{FF2B5EF4-FFF2-40B4-BE49-F238E27FC236}">
                <a16:creationId xmlns:a16="http://schemas.microsoft.com/office/drawing/2014/main" id="{37489122-CB42-4D0C-A54E-0BCB66AEA9A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2549" name="Rectangle 5">
            <a:extLst>
              <a:ext uri="{FF2B5EF4-FFF2-40B4-BE49-F238E27FC236}">
                <a16:creationId xmlns:a16="http://schemas.microsoft.com/office/drawing/2014/main" id="{1D028690-3936-41FD-A1BB-225C5B8253D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2550" name="Rectangle 6">
            <a:extLst>
              <a:ext uri="{FF2B5EF4-FFF2-40B4-BE49-F238E27FC236}">
                <a16:creationId xmlns:a16="http://schemas.microsoft.com/office/drawing/2014/main" id="{C167C3A1-6E48-4D06-8CEB-88A25B59413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2551" name="Rectangle 7">
            <a:extLst>
              <a:ext uri="{FF2B5EF4-FFF2-40B4-BE49-F238E27FC236}">
                <a16:creationId xmlns:a16="http://schemas.microsoft.com/office/drawing/2014/main" id="{2711C839-BA11-4CC9-8680-A1E1C4029CC1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2552" name="Rectangle 8">
            <a:extLst>
              <a:ext uri="{FF2B5EF4-FFF2-40B4-BE49-F238E27FC236}">
                <a16:creationId xmlns:a16="http://schemas.microsoft.com/office/drawing/2014/main" id="{ADA237AC-03D3-4763-A1D5-6A0A8DE695F6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2553" name="Text Box 9">
            <a:extLst>
              <a:ext uri="{FF2B5EF4-FFF2-40B4-BE49-F238E27FC236}">
                <a16:creationId xmlns:a16="http://schemas.microsoft.com/office/drawing/2014/main" id="{8B24D759-5DD4-4E9F-B311-55139374F3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9525" y="41275"/>
            <a:ext cx="2909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ko-KR" sz="2400">
                <a:latin typeface="Times New Roman" panose="02020603050405020304" pitchFamily="18" charset="0"/>
                <a:ea typeface="굴림" panose="020B0600000101010101" pitchFamily="50" charset="-127"/>
              </a:rPr>
              <a:t>Network layer duties</a:t>
            </a:r>
          </a:p>
        </p:txBody>
      </p:sp>
      <p:pic>
        <p:nvPicPr>
          <p:cNvPr id="492555" name="Picture 11">
            <a:extLst>
              <a:ext uri="{FF2B5EF4-FFF2-40B4-BE49-F238E27FC236}">
                <a16:creationId xmlns:a16="http://schemas.microsoft.com/office/drawing/2014/main" id="{6B3B417E-991D-4C2F-8D09-C90845034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25" y="1631950"/>
            <a:ext cx="7677150" cy="3594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570" name="Rectangle 2">
            <a:extLst>
              <a:ext uri="{FF2B5EF4-FFF2-40B4-BE49-F238E27FC236}">
                <a16:creationId xmlns:a16="http://schemas.microsoft.com/office/drawing/2014/main" id="{A89517D2-4133-463D-886D-83A63DA7443F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3571" name="Rectangle 3">
            <a:extLst>
              <a:ext uri="{FF2B5EF4-FFF2-40B4-BE49-F238E27FC236}">
                <a16:creationId xmlns:a16="http://schemas.microsoft.com/office/drawing/2014/main" id="{07EF0DFE-8AE8-4A49-A62D-01C6FE68CEB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3572" name="Rectangle 4">
            <a:extLst>
              <a:ext uri="{FF2B5EF4-FFF2-40B4-BE49-F238E27FC236}">
                <a16:creationId xmlns:a16="http://schemas.microsoft.com/office/drawing/2014/main" id="{9EE9C802-13B9-4DA6-BFE5-8DDA8F73488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3573" name="Rectangle 5">
            <a:extLst>
              <a:ext uri="{FF2B5EF4-FFF2-40B4-BE49-F238E27FC236}">
                <a16:creationId xmlns:a16="http://schemas.microsoft.com/office/drawing/2014/main" id="{5E912D3D-A245-426C-A02A-B89EF5389382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3574" name="Rectangle 6">
            <a:extLst>
              <a:ext uri="{FF2B5EF4-FFF2-40B4-BE49-F238E27FC236}">
                <a16:creationId xmlns:a16="http://schemas.microsoft.com/office/drawing/2014/main" id="{F2C189FE-766A-4350-AE75-959976CCC81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3575" name="Rectangle 7">
            <a:extLst>
              <a:ext uri="{FF2B5EF4-FFF2-40B4-BE49-F238E27FC236}">
                <a16:creationId xmlns:a16="http://schemas.microsoft.com/office/drawing/2014/main" id="{5F8B0F64-CAB0-444F-934A-C27148CA4150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3576" name="Rectangle 8">
            <a:extLst>
              <a:ext uri="{FF2B5EF4-FFF2-40B4-BE49-F238E27FC236}">
                <a16:creationId xmlns:a16="http://schemas.microsoft.com/office/drawing/2014/main" id="{1B1D8170-D53C-4643-9827-B1A8AB69DEAC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93577" name="Text Box 9">
            <a:extLst>
              <a:ext uri="{FF2B5EF4-FFF2-40B4-BE49-F238E27FC236}">
                <a16:creationId xmlns:a16="http://schemas.microsoft.com/office/drawing/2014/main" id="{CA663342-0E0E-48DC-982F-36394068A3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9525" y="-9525"/>
            <a:ext cx="15875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ko-KR" sz="2800">
                <a:latin typeface="Times New Roman" panose="02020603050405020304" pitchFamily="18" charset="0"/>
                <a:ea typeface="굴림" panose="020B0600000101010101" pitchFamily="50" charset="-127"/>
              </a:rPr>
              <a:t>Chapters</a:t>
            </a:r>
          </a:p>
        </p:txBody>
      </p:sp>
      <p:sp>
        <p:nvSpPr>
          <p:cNvPr id="493578" name="Text Box 10">
            <a:extLst>
              <a:ext uri="{FF2B5EF4-FFF2-40B4-BE49-F238E27FC236}">
                <a16:creationId xmlns:a16="http://schemas.microsoft.com/office/drawing/2014/main" id="{AD7B09F9-349A-4925-BDBF-AC397B116F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485900"/>
            <a:ext cx="49815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ko-KR" sz="2800" i="1">
                <a:solidFill>
                  <a:schemeClr val="folHlin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Chapter 24</a:t>
            </a:r>
            <a:r>
              <a:rPr lang="en-US" altLang="ko-KR" sz="2800" i="1">
                <a:latin typeface="Times New Roman" panose="02020603050405020304" pitchFamily="18" charset="0"/>
                <a:ea typeface="굴림" panose="020B0600000101010101" pitchFamily="50" charset="-127"/>
              </a:rPr>
              <a:t> 	Client-Server Model</a:t>
            </a:r>
          </a:p>
        </p:txBody>
      </p:sp>
      <p:sp>
        <p:nvSpPr>
          <p:cNvPr id="493579" name="Text Box 11">
            <a:extLst>
              <a:ext uri="{FF2B5EF4-FFF2-40B4-BE49-F238E27FC236}">
                <a16:creationId xmlns:a16="http://schemas.microsoft.com/office/drawing/2014/main" id="{37372998-B84E-40F7-BA10-079C87A680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162175"/>
            <a:ext cx="52705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ko-KR" sz="2800" i="1">
                <a:solidFill>
                  <a:schemeClr val="folHlin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Chapter 25</a:t>
            </a:r>
            <a:r>
              <a:rPr lang="en-US" altLang="ko-KR" sz="2800" i="1">
                <a:latin typeface="Times New Roman" panose="02020603050405020304" pitchFamily="18" charset="0"/>
                <a:ea typeface="굴림" panose="020B0600000101010101" pitchFamily="50" charset="-127"/>
              </a:rPr>
              <a:t> 	Domain Name System</a:t>
            </a:r>
          </a:p>
        </p:txBody>
      </p:sp>
      <p:sp>
        <p:nvSpPr>
          <p:cNvPr id="493580" name="Text Box 12">
            <a:extLst>
              <a:ext uri="{FF2B5EF4-FFF2-40B4-BE49-F238E27FC236}">
                <a16:creationId xmlns:a16="http://schemas.microsoft.com/office/drawing/2014/main" id="{4FD54E0E-3CBD-405E-87D8-E88AE56232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838450"/>
            <a:ext cx="43656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ko-KR" sz="2800" i="1">
                <a:solidFill>
                  <a:schemeClr val="folHlin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Chapter 26</a:t>
            </a:r>
            <a:r>
              <a:rPr lang="en-US" altLang="ko-KR" sz="2800" i="1">
                <a:latin typeface="Times New Roman" panose="02020603050405020304" pitchFamily="18" charset="0"/>
                <a:ea typeface="굴림" panose="020B0600000101010101" pitchFamily="50" charset="-127"/>
              </a:rPr>
              <a:t> 	SMTP and FTP</a:t>
            </a:r>
          </a:p>
        </p:txBody>
      </p:sp>
      <p:sp>
        <p:nvSpPr>
          <p:cNvPr id="493581" name="Text Box 13">
            <a:extLst>
              <a:ext uri="{FF2B5EF4-FFF2-40B4-BE49-F238E27FC236}">
                <a16:creationId xmlns:a16="http://schemas.microsoft.com/office/drawing/2014/main" id="{A66ED2CF-D916-43E3-B16B-EE973041B9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514725"/>
            <a:ext cx="46212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ko-KR" sz="2800" i="1">
                <a:solidFill>
                  <a:schemeClr val="folHlin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Chapter 27</a:t>
            </a:r>
            <a:r>
              <a:rPr lang="en-US" altLang="ko-KR" sz="2800" i="1">
                <a:latin typeface="Times New Roman" panose="02020603050405020304" pitchFamily="18" charset="0"/>
                <a:ea typeface="굴림" panose="020B0600000101010101" pitchFamily="50" charset="-127"/>
              </a:rPr>
              <a:t> 	HTTP and WWW</a:t>
            </a:r>
          </a:p>
        </p:txBody>
      </p:sp>
      <p:sp>
        <p:nvSpPr>
          <p:cNvPr id="493582" name="Text Box 14">
            <a:extLst>
              <a:ext uri="{FF2B5EF4-FFF2-40B4-BE49-F238E27FC236}">
                <a16:creationId xmlns:a16="http://schemas.microsoft.com/office/drawing/2014/main" id="{FDC21C7F-3E71-4AF9-99CE-9E038F18AE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4191000"/>
            <a:ext cx="370998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ko-KR" sz="2800" i="1">
                <a:solidFill>
                  <a:schemeClr val="folHlink"/>
                </a:solidFill>
                <a:latin typeface="Times New Roman" panose="02020603050405020304" pitchFamily="18" charset="0"/>
                <a:ea typeface="굴림" panose="020B0600000101010101" pitchFamily="50" charset="-127"/>
              </a:rPr>
              <a:t>Chapter 28</a:t>
            </a:r>
            <a:r>
              <a:rPr lang="en-US" altLang="ko-KR" sz="2800" i="1">
                <a:latin typeface="Times New Roman" panose="02020603050405020304" pitchFamily="18" charset="0"/>
                <a:ea typeface="굴림" panose="020B0600000101010101" pitchFamily="50" charset="-127"/>
              </a:rPr>
              <a:t> 	Multimedia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Text Box 2">
            <a:extLst>
              <a:ext uri="{FF2B5EF4-FFF2-40B4-BE49-F238E27FC236}">
                <a16:creationId xmlns:a16="http://schemas.microsoft.com/office/drawing/2014/main" id="{9522194E-DFCC-4B63-9E5E-797A88F50D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219075"/>
            <a:ext cx="22034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3600" b="0">
                <a:latin typeface="Times New Roman" panose="02020603050405020304" pitchFamily="18" charset="0"/>
              </a:rPr>
              <a:t>Chapter 24</a:t>
            </a:r>
            <a:endParaRPr lang="en-US" altLang="en-US" sz="3600" b="0" i="1">
              <a:latin typeface="Times New Roman" panose="02020603050405020304" pitchFamily="18" charset="0"/>
            </a:endParaRPr>
          </a:p>
        </p:txBody>
      </p:sp>
      <p:sp>
        <p:nvSpPr>
          <p:cNvPr id="494595" name="Text Box 3">
            <a:extLst>
              <a:ext uri="{FF2B5EF4-FFF2-40B4-BE49-F238E27FC236}">
                <a16:creationId xmlns:a16="http://schemas.microsoft.com/office/drawing/2014/main" id="{60458CA8-C38D-42E4-B4FD-3D3B8BF5D7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2825" y="1676400"/>
            <a:ext cx="7040563" cy="374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en-US" sz="8000" i="1">
                <a:solidFill>
                  <a:srgbClr val="FF0066"/>
                </a:solidFill>
                <a:latin typeface="Times New Roman" panose="02020603050405020304" pitchFamily="18" charset="0"/>
              </a:rPr>
              <a:t>Client-Server</a:t>
            </a:r>
            <a:br>
              <a:rPr lang="en-US" altLang="en-US" sz="8000" i="1">
                <a:solidFill>
                  <a:srgbClr val="FF0066"/>
                </a:solidFill>
                <a:latin typeface="Times New Roman" panose="02020603050405020304" pitchFamily="18" charset="0"/>
              </a:rPr>
            </a:br>
            <a:r>
              <a:rPr lang="en-US" altLang="en-US" sz="8000" i="1">
                <a:solidFill>
                  <a:srgbClr val="FF0066"/>
                </a:solidFill>
                <a:latin typeface="Times New Roman" panose="02020603050405020304" pitchFamily="18" charset="0"/>
              </a:rPr>
              <a:t>Model:</a:t>
            </a:r>
            <a:br>
              <a:rPr lang="en-US" altLang="en-US" sz="8000" i="1">
                <a:solidFill>
                  <a:srgbClr val="FF0066"/>
                </a:solidFill>
                <a:latin typeface="Times New Roman" panose="02020603050405020304" pitchFamily="18" charset="0"/>
              </a:rPr>
            </a:br>
            <a:r>
              <a:rPr lang="en-US" altLang="en-US" sz="8000" i="1">
                <a:latin typeface="Times New Roman" panose="02020603050405020304" pitchFamily="18" charset="0"/>
              </a:rPr>
              <a:t>Socket Interface</a:t>
            </a:r>
            <a:endParaRPr lang="en-US" altLang="en-US" sz="6000" i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618" name="Group 2">
            <a:extLst>
              <a:ext uri="{FF2B5EF4-FFF2-40B4-BE49-F238E27FC236}">
                <a16:creationId xmlns:a16="http://schemas.microsoft.com/office/drawing/2014/main" id="{9B473208-FA44-4669-8E91-374D24368FDE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8686800" cy="6553200"/>
            <a:chOff x="0" y="96"/>
            <a:chExt cx="5472" cy="3840"/>
          </a:xfrm>
        </p:grpSpPr>
        <p:sp>
          <p:nvSpPr>
            <p:cNvPr id="495619" name="AutoShape 3">
              <a:extLst>
                <a:ext uri="{FF2B5EF4-FFF2-40B4-BE49-F238E27FC236}">
                  <a16:creationId xmlns:a16="http://schemas.microsoft.com/office/drawing/2014/main" id="{3C96F782-8F54-4355-97D4-B426A9C2AE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" y="336"/>
              <a:ext cx="5232" cy="3600"/>
            </a:xfrm>
            <a:prstGeom prst="roundRect">
              <a:avLst>
                <a:gd name="adj" fmla="val 13727"/>
              </a:avLst>
            </a:prstGeom>
            <a:noFill/>
            <a:ln w="50800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/>
              <a:endParaRPr lang="ko-KR" altLang="ko-KR" sz="2400">
                <a:latin typeface="Times New Roman" panose="02020603050405020304" pitchFamily="18" charset="0"/>
              </a:endParaRPr>
            </a:p>
          </p:txBody>
        </p:sp>
        <p:sp>
          <p:nvSpPr>
            <p:cNvPr id="495620" name="AutoShape 4">
              <a:extLst>
                <a:ext uri="{FF2B5EF4-FFF2-40B4-BE49-F238E27FC236}">
                  <a16:creationId xmlns:a16="http://schemas.microsoft.com/office/drawing/2014/main" id="{C33D6D3D-B72D-4AAB-8747-52E87462945F}"/>
                </a:ext>
              </a:extLst>
            </p:cNvPr>
            <p:cNvSpPr>
              <a:spLocks noChangeArrowheads="1"/>
            </p:cNvSpPr>
            <p:nvPr/>
          </p:nvSpPr>
          <p:spPr bwMode="blackWhite">
            <a:xfrm>
              <a:off x="0" y="96"/>
              <a:ext cx="5376" cy="768"/>
            </a:xfrm>
            <a:custGeom>
              <a:avLst/>
              <a:gdLst>
                <a:gd name="G0" fmla="+- 1000 0 0"/>
                <a:gd name="G1" fmla="+- 1000 0 0"/>
                <a:gd name="G2" fmla="+- G0 0 G1"/>
                <a:gd name="G3" fmla="*/ G1 1 2"/>
                <a:gd name="G4" fmla="+- G0 0 G3"/>
                <a:gd name="T0" fmla="*/ 0 w 1000"/>
                <a:gd name="T1" fmla="*/ 0 h 1000"/>
                <a:gd name="T2" fmla="*/ 6008 w 1000"/>
                <a:gd name="T3" fmla="*/ 0 h 1000"/>
                <a:gd name="T4" fmla="*/ 6508 w 1000"/>
                <a:gd name="T5" fmla="*/ 500 h 1000"/>
                <a:gd name="T6" fmla="*/ 6008 w 1000"/>
                <a:gd name="T7" fmla="*/ 999 h 1000"/>
                <a:gd name="T8" fmla="*/ 0 w 1000"/>
                <a:gd name="T9" fmla="*/ 1000 h 1000"/>
                <a:gd name="T10" fmla="*/ 0 w 1000"/>
                <a:gd name="T11" fmla="*/ 0 h 1000"/>
                <a:gd name="T12" fmla="*/ G4 w 1000"/>
                <a:gd name="T13" fmla="*/ G1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T10" t="T11" r="T12" b="T13"/>
              <a:pathLst>
                <a:path w="7000" h="1000">
                  <a:moveTo>
                    <a:pt x="0" y="0"/>
                  </a:moveTo>
                  <a:lnTo>
                    <a:pt x="6008" y="0"/>
                  </a:lnTo>
                  <a:cubicBezTo>
                    <a:pt x="6284" y="0"/>
                    <a:pt x="6508" y="223"/>
                    <a:pt x="6508" y="500"/>
                  </a:cubicBezTo>
                  <a:cubicBezTo>
                    <a:pt x="6508" y="776"/>
                    <a:pt x="6284" y="999"/>
                    <a:pt x="6008" y="999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chemeClr val="fol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/>
              <a:endParaRPr lang="ko-KR" altLang="ko-KR" sz="2400">
                <a:latin typeface="Times New Roman" panose="02020603050405020304" pitchFamily="18" charset="0"/>
              </a:endParaRPr>
            </a:p>
          </p:txBody>
        </p:sp>
        <p:sp>
          <p:nvSpPr>
            <p:cNvPr id="495621" name="Line 5">
              <a:extLst>
                <a:ext uri="{FF2B5EF4-FFF2-40B4-BE49-F238E27FC236}">
                  <a16:creationId xmlns:a16="http://schemas.microsoft.com/office/drawing/2014/main" id="{94BE21AC-043A-4877-BBB7-9ED8313F34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768"/>
              <a:ext cx="5088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95622" name="Text Box 6">
            <a:extLst>
              <a:ext uri="{FF2B5EF4-FFF2-40B4-BE49-F238E27FC236}">
                <a16:creationId xmlns:a16="http://schemas.microsoft.com/office/drawing/2014/main" id="{6F594397-1178-48E6-8875-A2851C1AD2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04800"/>
            <a:ext cx="636905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ko-KR" sz="40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panose="020B0604020202020204" pitchFamily="34" charset="0"/>
                <a:ea typeface="굴림" panose="020B0600000101010101" pitchFamily="50" charset="-127"/>
              </a:rPr>
              <a:t>24.1   Client-Server Model</a:t>
            </a:r>
          </a:p>
        </p:txBody>
      </p:sp>
      <p:sp>
        <p:nvSpPr>
          <p:cNvPr id="495623" name="Text Box 7">
            <a:extLst>
              <a:ext uri="{FF2B5EF4-FFF2-40B4-BE49-F238E27FC236}">
                <a16:creationId xmlns:a16="http://schemas.microsoft.com/office/drawing/2014/main" id="{043C0102-D975-45C8-ACAF-F5A7ABA1AF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524000"/>
            <a:ext cx="2617788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ko-KR" sz="3200" i="1">
                <a:latin typeface="Arial" panose="020B0604020202020204" pitchFamily="34" charset="0"/>
                <a:ea typeface="굴림" panose="020B0600000101010101" pitchFamily="50" charset="-127"/>
              </a:rPr>
              <a:t>Relationship</a:t>
            </a:r>
          </a:p>
        </p:txBody>
      </p:sp>
      <p:sp>
        <p:nvSpPr>
          <p:cNvPr id="495624" name="Text Box 8">
            <a:extLst>
              <a:ext uri="{FF2B5EF4-FFF2-40B4-BE49-F238E27FC236}">
                <a16:creationId xmlns:a16="http://schemas.microsoft.com/office/drawing/2014/main" id="{2D7FC27A-1A7C-45C0-B9E0-B84335C89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2528888"/>
            <a:ext cx="2687638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ko-KR" sz="3200" i="1">
                <a:latin typeface="Arial" panose="020B0604020202020204" pitchFamily="34" charset="0"/>
                <a:ea typeface="굴림" panose="020B0600000101010101" pitchFamily="50" charset="-127"/>
              </a:rPr>
              <a:t>Concurrency</a:t>
            </a:r>
          </a:p>
        </p:txBody>
      </p:sp>
      <p:sp>
        <p:nvSpPr>
          <p:cNvPr id="495625" name="Text Box 9">
            <a:extLst>
              <a:ext uri="{FF2B5EF4-FFF2-40B4-BE49-F238E27FC236}">
                <a16:creationId xmlns:a16="http://schemas.microsoft.com/office/drawing/2014/main" id="{46917AB3-849D-4A11-8D00-909BAB8F39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535363"/>
            <a:ext cx="2214563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9144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16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8288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indent="-4572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ko-KR" sz="3200" i="1">
                <a:latin typeface="Arial" panose="020B0604020202020204" pitchFamily="34" charset="0"/>
                <a:ea typeface="굴림" panose="020B0600000101010101" pitchFamily="50" charset="-127"/>
              </a:rPr>
              <a:t>Processes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495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495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495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5623" grpId="0"/>
      <p:bldP spid="495624" grpId="0"/>
      <p:bldP spid="4956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55" name="Rectangle 3">
            <a:extLst>
              <a:ext uri="{FF2B5EF4-FFF2-40B4-BE49-F238E27FC236}">
                <a16:creationId xmlns:a16="http://schemas.microsoft.com/office/drawing/2014/main" id="{2188C76F-4CF0-4A31-B388-F2955963D8A0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07556" name="Rectangle 4">
            <a:extLst>
              <a:ext uri="{FF2B5EF4-FFF2-40B4-BE49-F238E27FC236}">
                <a16:creationId xmlns:a16="http://schemas.microsoft.com/office/drawing/2014/main" id="{0372FD1C-D20A-47C9-B09D-86BEA04BFC9F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07557" name="Rectangle 5">
            <a:extLst>
              <a:ext uri="{FF2B5EF4-FFF2-40B4-BE49-F238E27FC236}">
                <a16:creationId xmlns:a16="http://schemas.microsoft.com/office/drawing/2014/main" id="{849CDFA8-5DEE-4FDD-82E2-979A5AFF3CDE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07558" name="Rectangle 6">
            <a:extLst>
              <a:ext uri="{FF2B5EF4-FFF2-40B4-BE49-F238E27FC236}">
                <a16:creationId xmlns:a16="http://schemas.microsoft.com/office/drawing/2014/main" id="{9A2B56A1-4DD5-487B-A19A-5A36A1BC5316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07559" name="Rectangle 7">
            <a:extLst>
              <a:ext uri="{FF2B5EF4-FFF2-40B4-BE49-F238E27FC236}">
                <a16:creationId xmlns:a16="http://schemas.microsoft.com/office/drawing/2014/main" id="{EF078B70-5ECA-41AA-99A4-74343920202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07560" name="Rectangle 8">
            <a:extLst>
              <a:ext uri="{FF2B5EF4-FFF2-40B4-BE49-F238E27FC236}">
                <a16:creationId xmlns:a16="http://schemas.microsoft.com/office/drawing/2014/main" id="{0A62A5AA-AFED-468F-AF96-D06C24B63F8A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07561" name="Rectangle 9">
            <a:extLst>
              <a:ext uri="{FF2B5EF4-FFF2-40B4-BE49-F238E27FC236}">
                <a16:creationId xmlns:a16="http://schemas.microsoft.com/office/drawing/2014/main" id="{2B232949-DBB5-4F28-89A8-39D76DD65E32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pic>
        <p:nvPicPr>
          <p:cNvPr id="407564" name="Picture 12">
            <a:extLst>
              <a:ext uri="{FF2B5EF4-FFF2-40B4-BE49-F238E27FC236}">
                <a16:creationId xmlns:a16="http://schemas.microsoft.com/office/drawing/2014/main" id="{23FAD5A9-0B85-4F45-9697-B8744E769A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2435225"/>
            <a:ext cx="6696075" cy="198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7565" name="Text Box 13">
            <a:extLst>
              <a:ext uri="{FF2B5EF4-FFF2-40B4-BE49-F238E27FC236}">
                <a16:creationId xmlns:a16="http://schemas.microsoft.com/office/drawing/2014/main" id="{154809DB-6D33-4CF7-BADF-E075F67C4F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24.1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>
                <a:latin typeface="Times New Roman" panose="02020603050405020304" pitchFamily="18" charset="0"/>
              </a:rPr>
              <a:t>Client-server model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306" name="Text Box 2">
            <a:extLst>
              <a:ext uri="{FF2B5EF4-FFF2-40B4-BE49-F238E27FC236}">
                <a16:creationId xmlns:a16="http://schemas.microsoft.com/office/drawing/2014/main" id="{10C4D39E-AF10-4538-8176-492E3A9B47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24.2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>
                <a:latin typeface="Times New Roman" panose="02020603050405020304" pitchFamily="18" charset="0"/>
              </a:rPr>
              <a:t>Client-server relationship</a:t>
            </a:r>
          </a:p>
        </p:txBody>
      </p:sp>
      <p:sp>
        <p:nvSpPr>
          <p:cNvPr id="482307" name="Rectangle 3">
            <a:extLst>
              <a:ext uri="{FF2B5EF4-FFF2-40B4-BE49-F238E27FC236}">
                <a16:creationId xmlns:a16="http://schemas.microsoft.com/office/drawing/2014/main" id="{722B5879-B413-4510-BFCD-F77C56D5F4CF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2308" name="Rectangle 4">
            <a:extLst>
              <a:ext uri="{FF2B5EF4-FFF2-40B4-BE49-F238E27FC236}">
                <a16:creationId xmlns:a16="http://schemas.microsoft.com/office/drawing/2014/main" id="{F103410A-D90C-4639-BA42-316303F31F75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2309" name="Rectangle 5">
            <a:extLst>
              <a:ext uri="{FF2B5EF4-FFF2-40B4-BE49-F238E27FC236}">
                <a16:creationId xmlns:a16="http://schemas.microsoft.com/office/drawing/2014/main" id="{1892CFCE-4EBA-4656-8284-9AA2ACBE47D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2310" name="Rectangle 6">
            <a:extLst>
              <a:ext uri="{FF2B5EF4-FFF2-40B4-BE49-F238E27FC236}">
                <a16:creationId xmlns:a16="http://schemas.microsoft.com/office/drawing/2014/main" id="{40E30F94-E20F-4CC0-8863-B5429AE2473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2311" name="Rectangle 7">
            <a:extLst>
              <a:ext uri="{FF2B5EF4-FFF2-40B4-BE49-F238E27FC236}">
                <a16:creationId xmlns:a16="http://schemas.microsoft.com/office/drawing/2014/main" id="{CCD39D85-4404-45F5-8064-A138DED64EFF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2312" name="Rectangle 8">
            <a:extLst>
              <a:ext uri="{FF2B5EF4-FFF2-40B4-BE49-F238E27FC236}">
                <a16:creationId xmlns:a16="http://schemas.microsoft.com/office/drawing/2014/main" id="{56D25E56-543A-4113-BBC9-34F2F928B7AD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2313" name="Rectangle 9">
            <a:extLst>
              <a:ext uri="{FF2B5EF4-FFF2-40B4-BE49-F238E27FC236}">
                <a16:creationId xmlns:a16="http://schemas.microsoft.com/office/drawing/2014/main" id="{3CF70AC5-D53F-47D2-B03B-6D336A5A557D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pic>
        <p:nvPicPr>
          <p:cNvPr id="482314" name="Picture 10">
            <a:extLst>
              <a:ext uri="{FF2B5EF4-FFF2-40B4-BE49-F238E27FC236}">
                <a16:creationId xmlns:a16="http://schemas.microsoft.com/office/drawing/2014/main" id="{DF8CA8EB-3B78-4532-9946-2CD3189B5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225" y="1760538"/>
            <a:ext cx="5795963" cy="333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330" name="Text Box 2">
            <a:extLst>
              <a:ext uri="{FF2B5EF4-FFF2-40B4-BE49-F238E27FC236}">
                <a16:creationId xmlns:a16="http://schemas.microsoft.com/office/drawing/2014/main" id="{3B4B930E-8F8D-4CB5-BBB2-F7BE5E99C7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90488"/>
            <a:ext cx="571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Figure 24.3</a:t>
            </a:r>
            <a:r>
              <a:rPr lang="en-US" altLang="en-US">
                <a:solidFill>
                  <a:schemeClr val="accent2"/>
                </a:solidFill>
                <a:latin typeface="Times New Roman" panose="02020603050405020304" pitchFamily="18" charset="0"/>
              </a:rPr>
              <a:t>    </a:t>
            </a:r>
            <a:r>
              <a:rPr lang="en-US" altLang="en-US">
                <a:latin typeface="Times New Roman" panose="02020603050405020304" pitchFamily="18" charset="0"/>
              </a:rPr>
              <a:t>Connectionless iterative server</a:t>
            </a:r>
          </a:p>
        </p:txBody>
      </p:sp>
      <p:sp>
        <p:nvSpPr>
          <p:cNvPr id="483331" name="Rectangle 3">
            <a:extLst>
              <a:ext uri="{FF2B5EF4-FFF2-40B4-BE49-F238E27FC236}">
                <a16:creationId xmlns:a16="http://schemas.microsoft.com/office/drawing/2014/main" id="{0B88E623-6117-41E4-B104-06CC84AB1EE8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66713" y="107950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3332" name="Rectangle 4">
            <a:extLst>
              <a:ext uri="{FF2B5EF4-FFF2-40B4-BE49-F238E27FC236}">
                <a16:creationId xmlns:a16="http://schemas.microsoft.com/office/drawing/2014/main" id="{EB8558A4-EB8F-4134-8B97-44BA74191557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49300" y="1079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3333" name="Rectangle 5">
            <a:extLst>
              <a:ext uri="{FF2B5EF4-FFF2-40B4-BE49-F238E27FC236}">
                <a16:creationId xmlns:a16="http://schemas.microsoft.com/office/drawing/2014/main" id="{D3AAFAED-1037-478B-A913-8AE793FCED84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90538" y="530225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3334" name="Rectangle 6">
            <a:extLst>
              <a:ext uri="{FF2B5EF4-FFF2-40B4-BE49-F238E27FC236}">
                <a16:creationId xmlns:a16="http://schemas.microsoft.com/office/drawing/2014/main" id="{3152A555-0299-4E3D-AEB7-BE3251B72A89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860425" y="5302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3335" name="Rectangle 7">
            <a:extLst>
              <a:ext uri="{FF2B5EF4-FFF2-40B4-BE49-F238E27FC236}">
                <a16:creationId xmlns:a16="http://schemas.microsoft.com/office/drawing/2014/main" id="{733E4CE7-843B-492A-9920-8C032B89F7A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76200" y="4572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3336" name="Rectangle 8">
            <a:extLst>
              <a:ext uri="{FF2B5EF4-FFF2-40B4-BE49-F238E27FC236}">
                <a16:creationId xmlns:a16="http://schemas.microsoft.com/office/drawing/2014/main" id="{C6218708-70AB-48C7-A9E6-8AC8BD78AAD7}"/>
              </a:ext>
            </a:extLst>
          </p:cNvPr>
          <p:cNvSpPr>
            <a:spLocks noChangeArrowheads="1"/>
          </p:cNvSpPr>
          <p:nvPr/>
        </p:nvSpPr>
        <p:spPr bwMode="gray">
          <a:xfrm>
            <a:off x="711200" y="0"/>
            <a:ext cx="31750" cy="10525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sp>
        <p:nvSpPr>
          <p:cNvPr id="483337" name="Rectangle 9">
            <a:extLst>
              <a:ext uri="{FF2B5EF4-FFF2-40B4-BE49-F238E27FC236}">
                <a16:creationId xmlns:a16="http://schemas.microsoft.com/office/drawing/2014/main" id="{6EAFAA08-F876-4C85-9E27-6EE201A2D877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5334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/>
            <a:endParaRPr kumimoji="1" lang="ko-KR" altLang="ko-KR" sz="2400" b="0"/>
          </a:p>
        </p:txBody>
      </p:sp>
      <p:pic>
        <p:nvPicPr>
          <p:cNvPr id="483338" name="Picture 10">
            <a:extLst>
              <a:ext uri="{FF2B5EF4-FFF2-40B4-BE49-F238E27FC236}">
                <a16:creationId xmlns:a16="http://schemas.microsoft.com/office/drawing/2014/main" id="{983201F3-3A7A-47B3-B9A1-9C31628BB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38" y="1735138"/>
            <a:ext cx="7983537" cy="3382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ko-KR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ko-KR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2236</TotalTime>
  <Words>241</Words>
  <Application>Microsoft Office PowerPoint</Application>
  <PresentationFormat>화면 슬라이드 쇼(4:3)</PresentationFormat>
  <Paragraphs>73</Paragraphs>
  <Slides>16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Times New Roman</vt:lpstr>
      <vt:lpstr>Tahoma</vt:lpstr>
      <vt:lpstr>Wingdings</vt:lpstr>
      <vt:lpstr>McGrawHill-Italic</vt:lpstr>
      <vt:lpstr>MS Mincho</vt:lpstr>
      <vt:lpstr>Arial</vt:lpstr>
      <vt:lpstr>Blends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Cluster 방식의 server implementation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Valued Gateway Client</dc:creator>
  <cp:lastModifiedBy>master</cp:lastModifiedBy>
  <cp:revision>92</cp:revision>
  <dcterms:created xsi:type="dcterms:W3CDTF">2000-01-15T04:50:39Z</dcterms:created>
  <dcterms:modified xsi:type="dcterms:W3CDTF">2020-10-13T00:31:28Z</dcterms:modified>
</cp:coreProperties>
</file>

<file path=docProps/thumbnail.jpeg>
</file>